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2" r:id="rId2"/>
    <p:sldId id="257" r:id="rId3"/>
    <p:sldId id="286" r:id="rId4"/>
    <p:sldId id="287" r:id="rId5"/>
    <p:sldId id="285" r:id="rId6"/>
    <p:sldId id="288" r:id="rId7"/>
    <p:sldId id="289" r:id="rId8"/>
    <p:sldId id="290" r:id="rId9"/>
    <p:sldId id="295" r:id="rId10"/>
    <p:sldId id="292" r:id="rId11"/>
    <p:sldId id="258" r:id="rId12"/>
    <p:sldId id="269" r:id="rId13"/>
    <p:sldId id="270" r:id="rId14"/>
    <p:sldId id="284" r:id="rId15"/>
    <p:sldId id="271" r:id="rId16"/>
    <p:sldId id="272" r:id="rId17"/>
    <p:sldId id="273" r:id="rId18"/>
    <p:sldId id="283" r:id="rId19"/>
    <p:sldId id="274" r:id="rId20"/>
    <p:sldId id="278" r:id="rId21"/>
    <p:sldId id="281" r:id="rId22"/>
    <p:sldId id="280" r:id="rId23"/>
    <p:sldId id="296" r:id="rId24"/>
    <p:sldId id="297" r:id="rId25"/>
    <p:sldId id="276" r:id="rId26"/>
    <p:sldId id="300" r:id="rId27"/>
    <p:sldId id="291" r:id="rId28"/>
    <p:sldId id="299" r:id="rId29"/>
    <p:sldId id="265" r:id="rId30"/>
  </p:sldIdLst>
  <p:sldSz cx="18288000" cy="10287000"/>
  <p:notesSz cx="6858000" cy="9144000"/>
  <p:embeddedFontLst>
    <p:embeddedFont>
      <p:font typeface="Anton Italics" panose="020B0604020202020204" charset="0"/>
      <p:regular r:id="rId32"/>
    </p:embeddedFont>
    <p:embeddedFont>
      <p:font typeface="Arial Black" panose="020B0A04020102020204" pitchFamily="34" charset="0"/>
      <p:bold r:id="rId33"/>
    </p:embeddedFont>
    <p:embeddedFont>
      <p:font typeface="Helios" panose="020B0604020202020204" charset="0"/>
      <p:regular r:id="rId34"/>
    </p:embeddedFont>
    <p:embeddedFont>
      <p:font typeface="Open Sans" panose="020B0606030504020204" pitchFamily="34" charset="0"/>
      <p:regular r:id="rId35"/>
      <p:bold r:id="rId36"/>
      <p:italic r:id="rId37"/>
      <p:boldItalic r:id="rId38"/>
    </p:embeddedFont>
    <p:embeddedFont>
      <p:font typeface="PT Sans Narrow" panose="020B0506020203020204" pitchFamily="34" charset="0"/>
      <p:regular r:id="rId39"/>
      <p:bold r:id="rId40"/>
    </p:embeddedFont>
    <p:embeddedFont>
      <p:font typeface="Roboto Mono" panose="00000009000000000000" pitchFamily="49"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Segoe UI Bold" panose="020B0802040204020203" pitchFamily="34" charset="0"/>
      <p:bold r:id="rId49"/>
    </p:embeddedFont>
    <p:embeddedFont>
      <p:font typeface="Sitka Text Semibold" pitchFamily="2" charset="0"/>
      <p:bold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2334"/>
    <a:srgbClr val="E38E49"/>
    <a:srgbClr val="1A3636"/>
    <a:srgbClr val="243642"/>
    <a:srgbClr val="FFC000"/>
    <a:srgbClr val="FABC3F"/>
    <a:srgbClr val="96CEB4"/>
    <a:srgbClr val="A66E38"/>
    <a:srgbClr val="DEAA79"/>
    <a:srgbClr val="FF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43B6F-F748-403E-9B56-318A60029C69}" v="213" dt="2024-11-25T14:51:55.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464" autoAdjust="0"/>
  </p:normalViewPr>
  <p:slideViewPr>
    <p:cSldViewPr>
      <p:cViewPr varScale="1">
        <p:scale>
          <a:sx n="48" d="100"/>
          <a:sy n="48" d="100"/>
        </p:scale>
        <p:origin x="2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balabaskaran@gmail.com" userId="56d15da3a80a1a7f" providerId="LiveId" clId="{F8743B6F-F748-403E-9B56-318A60029C69}"/>
    <pc:docChg chg="undo custSel addSld delSld modSld sldOrd modMainMaster">
      <pc:chgData name="yogeshbalabaskaran@gmail.com" userId="56d15da3a80a1a7f" providerId="LiveId" clId="{F8743B6F-F748-403E-9B56-318A60029C69}" dt="2024-11-30T10:27:20.517" v="4278" actId="1076"/>
      <pc:docMkLst>
        <pc:docMk/>
      </pc:docMkLst>
      <pc:sldChg chg="addSp delSp modSp del mod setBg">
        <pc:chgData name="yogeshbalabaskaran@gmail.com" userId="56d15da3a80a1a7f" providerId="LiveId" clId="{F8743B6F-F748-403E-9B56-318A60029C69}" dt="2024-11-19T11:25:58.626" v="1985" actId="47"/>
        <pc:sldMkLst>
          <pc:docMk/>
          <pc:sldMk cId="0" sldId="256"/>
        </pc:sldMkLst>
        <pc:spChg chg="del">
          <ac:chgData name="yogeshbalabaskaran@gmail.com" userId="56d15da3a80a1a7f" providerId="LiveId" clId="{F8743B6F-F748-403E-9B56-318A60029C69}" dt="2024-11-04T06:00:37.947" v="117" actId="478"/>
          <ac:spMkLst>
            <pc:docMk/>
            <pc:sldMk cId="0" sldId="256"/>
            <ac:spMk id="2" creationId="{00000000-0000-0000-0000-000000000000}"/>
          </ac:spMkLst>
        </pc:spChg>
        <pc:spChg chg="mod">
          <ac:chgData name="yogeshbalabaskaran@gmail.com" userId="56d15da3a80a1a7f" providerId="LiveId" clId="{F8743B6F-F748-403E-9B56-318A60029C69}" dt="2024-11-04T12:06:57.063" v="417" actId="1076"/>
          <ac:spMkLst>
            <pc:docMk/>
            <pc:sldMk cId="0" sldId="256"/>
            <ac:spMk id="3" creationId="{00000000-0000-0000-0000-000000000000}"/>
          </ac:spMkLst>
        </pc:spChg>
        <pc:spChg chg="mod">
          <ac:chgData name="yogeshbalabaskaran@gmail.com" userId="56d15da3a80a1a7f" providerId="LiveId" clId="{F8743B6F-F748-403E-9B56-318A60029C69}" dt="2024-11-04T06:00:36.169" v="116" actId="1076"/>
          <ac:spMkLst>
            <pc:docMk/>
            <pc:sldMk cId="0" sldId="256"/>
            <ac:spMk id="4" creationId="{00000000-0000-0000-0000-000000000000}"/>
          </ac:spMkLst>
        </pc:spChg>
        <pc:spChg chg="del mod">
          <ac:chgData name="yogeshbalabaskaran@gmail.com" userId="56d15da3a80a1a7f" providerId="LiveId" clId="{F8743B6F-F748-403E-9B56-318A60029C69}" dt="2024-11-04T05:57:16.903" v="56"/>
          <ac:spMkLst>
            <pc:docMk/>
            <pc:sldMk cId="0" sldId="256"/>
            <ac:spMk id="5" creationId="{00000000-0000-0000-0000-000000000000}"/>
          </ac:spMkLst>
        </pc:spChg>
        <pc:spChg chg="mod">
          <ac:chgData name="yogeshbalabaskaran@gmail.com" userId="56d15da3a80a1a7f" providerId="LiveId" clId="{F8743B6F-F748-403E-9B56-318A60029C69}" dt="2024-11-04T06:01:06.872" v="129" actId="1076"/>
          <ac:spMkLst>
            <pc:docMk/>
            <pc:sldMk cId="0" sldId="256"/>
            <ac:spMk id="6" creationId="{00000000-0000-0000-0000-000000000000}"/>
          </ac:spMkLst>
        </pc:spChg>
        <pc:spChg chg="mod">
          <ac:chgData name="yogeshbalabaskaran@gmail.com" userId="56d15da3a80a1a7f" providerId="LiveId" clId="{F8743B6F-F748-403E-9B56-318A60029C69}" dt="2024-11-04T06:23:04.684" v="214" actId="6559"/>
          <ac:spMkLst>
            <pc:docMk/>
            <pc:sldMk cId="0" sldId="256"/>
            <ac:spMk id="7" creationId="{00000000-0000-0000-0000-000000000000}"/>
          </ac:spMkLst>
        </pc:spChg>
        <pc:spChg chg="del mod">
          <ac:chgData name="yogeshbalabaskaran@gmail.com" userId="56d15da3a80a1a7f" providerId="LiveId" clId="{F8743B6F-F748-403E-9B56-318A60029C69}" dt="2024-11-04T06:23:24.883" v="220" actId="478"/>
          <ac:spMkLst>
            <pc:docMk/>
            <pc:sldMk cId="0" sldId="256"/>
            <ac:spMk id="9" creationId="{00000000-0000-0000-0000-000000000000}"/>
          </ac:spMkLst>
        </pc:spChg>
        <pc:spChg chg="del mod">
          <ac:chgData name="yogeshbalabaskaran@gmail.com" userId="56d15da3a80a1a7f" providerId="LiveId" clId="{F8743B6F-F748-403E-9B56-318A60029C69}" dt="2024-11-04T06:23:24.885" v="222"/>
          <ac:spMkLst>
            <pc:docMk/>
            <pc:sldMk cId="0" sldId="256"/>
            <ac:spMk id="10" creationId="{00000000-0000-0000-0000-000000000000}"/>
          </ac:spMkLst>
        </pc:spChg>
        <pc:spChg chg="del mod">
          <ac:chgData name="yogeshbalabaskaran@gmail.com" userId="56d15da3a80a1a7f" providerId="LiveId" clId="{F8743B6F-F748-403E-9B56-318A60029C69}" dt="2024-11-04T06:23:24.887" v="226"/>
          <ac:spMkLst>
            <pc:docMk/>
            <pc:sldMk cId="0" sldId="256"/>
            <ac:spMk id="11" creationId="{00000000-0000-0000-0000-000000000000}"/>
          </ac:spMkLst>
        </pc:spChg>
        <pc:spChg chg="del mod">
          <ac:chgData name="yogeshbalabaskaran@gmail.com" userId="56d15da3a80a1a7f" providerId="LiveId" clId="{F8743B6F-F748-403E-9B56-318A60029C69}" dt="2024-11-04T06:23:24.886" v="224"/>
          <ac:spMkLst>
            <pc:docMk/>
            <pc:sldMk cId="0" sldId="256"/>
            <ac:spMk id="12" creationId="{00000000-0000-0000-0000-000000000000}"/>
          </ac:spMkLst>
        </pc:spChg>
        <pc:spChg chg="mod">
          <ac:chgData name="yogeshbalabaskaran@gmail.com" userId="56d15da3a80a1a7f" providerId="LiveId" clId="{F8743B6F-F748-403E-9B56-318A60029C69}" dt="2024-11-04T12:06:55.682" v="416" actId="1076"/>
          <ac:spMkLst>
            <pc:docMk/>
            <pc:sldMk cId="0" sldId="256"/>
            <ac:spMk id="13" creationId="{00000000-0000-0000-0000-000000000000}"/>
          </ac:spMkLst>
        </pc:spChg>
        <pc:spChg chg="mod">
          <ac:chgData name="yogeshbalabaskaran@gmail.com" userId="56d15da3a80a1a7f" providerId="LiveId" clId="{F8743B6F-F748-403E-9B56-318A60029C69}" dt="2024-11-04T12:06:51.786" v="415" actId="1076"/>
          <ac:spMkLst>
            <pc:docMk/>
            <pc:sldMk cId="0" sldId="256"/>
            <ac:spMk id="14" creationId="{00000000-0000-0000-0000-000000000000}"/>
          </ac:spMkLst>
        </pc:spChg>
        <pc:spChg chg="mod">
          <ac:chgData name="yogeshbalabaskaran@gmail.com" userId="56d15da3a80a1a7f" providerId="LiveId" clId="{F8743B6F-F748-403E-9B56-318A60029C69}" dt="2024-11-04T12:06:49.913" v="414" actId="1076"/>
          <ac:spMkLst>
            <pc:docMk/>
            <pc:sldMk cId="0" sldId="256"/>
            <ac:spMk id="15" creationId="{00000000-0000-0000-0000-000000000000}"/>
          </ac:spMkLst>
        </pc:spChg>
        <pc:spChg chg="add mod">
          <ac:chgData name="yogeshbalabaskaran@gmail.com" userId="56d15da3a80a1a7f" providerId="LiveId" clId="{F8743B6F-F748-403E-9B56-318A60029C69}" dt="2024-11-04T05:57:16.900" v="54"/>
          <ac:spMkLst>
            <pc:docMk/>
            <pc:sldMk cId="0" sldId="256"/>
            <ac:spMk id="17" creationId="{6929CE86-7A5A-CF1C-60EB-A501B287A22E}"/>
          </ac:spMkLst>
        </pc:spChg>
        <pc:spChg chg="add mod">
          <ac:chgData name="yogeshbalabaskaran@gmail.com" userId="56d15da3a80a1a7f" providerId="LiveId" clId="{F8743B6F-F748-403E-9B56-318A60029C69}" dt="2024-11-04T05:57:21.193" v="58"/>
          <ac:spMkLst>
            <pc:docMk/>
            <pc:sldMk cId="0" sldId="256"/>
            <ac:spMk id="19" creationId="{F2E502E9-011F-A58F-609B-6CD52279149C}"/>
          </ac:spMkLst>
        </pc:spChg>
        <pc:spChg chg="add mod">
          <ac:chgData name="yogeshbalabaskaran@gmail.com" userId="56d15da3a80a1a7f" providerId="LiveId" clId="{F8743B6F-F748-403E-9B56-318A60029C69}" dt="2024-11-04T06:22:46.242" v="212" actId="2711"/>
          <ac:spMkLst>
            <pc:docMk/>
            <pc:sldMk cId="0" sldId="256"/>
            <ac:spMk id="21" creationId="{D522D12E-F884-B94E-7EA8-A700D6845D22}"/>
          </ac:spMkLst>
        </pc:spChg>
        <pc:graphicFrameChg chg="add mod">
          <ac:chgData name="yogeshbalabaskaran@gmail.com" userId="56d15da3a80a1a7f" providerId="LiveId" clId="{F8743B6F-F748-403E-9B56-318A60029C69}" dt="2024-11-04T05:57:13.584" v="53"/>
          <ac:graphicFrameMkLst>
            <pc:docMk/>
            <pc:sldMk cId="0" sldId="256"/>
            <ac:graphicFrameMk id="16" creationId="{CB31BDC8-B2CE-FC03-2D21-CBA153E16174}"/>
          </ac:graphicFrameMkLst>
        </pc:graphicFrameChg>
        <pc:graphicFrameChg chg="add mod">
          <ac:chgData name="yogeshbalabaskaran@gmail.com" userId="56d15da3a80a1a7f" providerId="LiveId" clId="{F8743B6F-F748-403E-9B56-318A60029C69}" dt="2024-11-04T05:57:19.210" v="57"/>
          <ac:graphicFrameMkLst>
            <pc:docMk/>
            <pc:sldMk cId="0" sldId="256"/>
            <ac:graphicFrameMk id="18" creationId="{194A1F29-7B71-8601-918A-B8537D7516B8}"/>
          </ac:graphicFrameMkLst>
        </pc:graphicFrameChg>
        <pc:graphicFrameChg chg="add mod modGraphic">
          <ac:chgData name="yogeshbalabaskaran@gmail.com" userId="56d15da3a80a1a7f" providerId="LiveId" clId="{F8743B6F-F748-403E-9B56-318A60029C69}" dt="2024-11-17T17:22:34.932" v="1348"/>
          <ac:graphicFrameMkLst>
            <pc:docMk/>
            <pc:sldMk cId="0" sldId="256"/>
            <ac:graphicFrameMk id="20" creationId="{1128741A-1372-981E-8AF4-D5726F642CEA}"/>
          </ac:graphicFrameMkLst>
        </pc:graphicFrameChg>
        <pc:picChg chg="add mod ord">
          <ac:chgData name="yogeshbalabaskaran@gmail.com" userId="56d15da3a80a1a7f" providerId="LiveId" clId="{F8743B6F-F748-403E-9B56-318A60029C69}" dt="2024-11-04T13:29:32.968" v="421" actId="14100"/>
          <ac:picMkLst>
            <pc:docMk/>
            <pc:sldMk cId="0" sldId="256"/>
            <ac:picMk id="22" creationId="{5C190184-ED39-D6FE-60A2-1DCA864D6D50}"/>
          </ac:picMkLst>
        </pc:picChg>
      </pc:sldChg>
      <pc:sldChg chg="addSp delSp modSp mod setBg">
        <pc:chgData name="yogeshbalabaskaran@gmail.com" userId="56d15da3a80a1a7f" providerId="LiveId" clId="{F8743B6F-F748-403E-9B56-318A60029C69}" dt="2024-11-30T10:23:01.158" v="4158" actId="29295"/>
        <pc:sldMkLst>
          <pc:docMk/>
          <pc:sldMk cId="0" sldId="257"/>
        </pc:sldMkLst>
        <pc:spChg chg="mod">
          <ac:chgData name="yogeshbalabaskaran@gmail.com" userId="56d15da3a80a1a7f" providerId="LiveId" clId="{F8743B6F-F748-403E-9B56-318A60029C69}" dt="2024-11-04T05:55:12.248" v="25" actId="1076"/>
          <ac:spMkLst>
            <pc:docMk/>
            <pc:sldMk cId="0" sldId="257"/>
            <ac:spMk id="4" creationId="{00000000-0000-0000-0000-000000000000}"/>
          </ac:spMkLst>
        </pc:spChg>
        <pc:spChg chg="mod">
          <ac:chgData name="yogeshbalabaskaran@gmail.com" userId="56d15da3a80a1a7f" providerId="LiveId" clId="{F8743B6F-F748-403E-9B56-318A60029C69}" dt="2024-11-04T05:55:14.791" v="26" actId="1076"/>
          <ac:spMkLst>
            <pc:docMk/>
            <pc:sldMk cId="0" sldId="257"/>
            <ac:spMk id="5" creationId="{00000000-0000-0000-0000-000000000000}"/>
          </ac:spMkLst>
        </pc:spChg>
        <pc:spChg chg="del mod">
          <ac:chgData name="yogeshbalabaskaran@gmail.com" userId="56d15da3a80a1a7f" providerId="LiveId" clId="{F8743B6F-F748-403E-9B56-318A60029C69}" dt="2024-11-04T05:54:23.728" v="14" actId="478"/>
          <ac:spMkLst>
            <pc:docMk/>
            <pc:sldMk cId="0" sldId="257"/>
            <ac:spMk id="8" creationId="{00000000-0000-0000-0000-000000000000}"/>
          </ac:spMkLst>
        </pc:spChg>
        <pc:spChg chg="del mod">
          <ac:chgData name="yogeshbalabaskaran@gmail.com" userId="56d15da3a80a1a7f" providerId="LiveId" clId="{F8743B6F-F748-403E-9B56-318A60029C69}" dt="2024-11-04T05:54:47.172" v="20"/>
          <ac:spMkLst>
            <pc:docMk/>
            <pc:sldMk cId="0" sldId="257"/>
            <ac:spMk id="9" creationId="{00000000-0000-0000-0000-000000000000}"/>
          </ac:spMkLst>
        </pc:spChg>
        <pc:spChg chg="del mod">
          <ac:chgData name="yogeshbalabaskaran@gmail.com" userId="56d15da3a80a1a7f" providerId="LiveId" clId="{F8743B6F-F748-403E-9B56-318A60029C69}" dt="2024-11-04T05:55:26.282" v="29"/>
          <ac:spMkLst>
            <pc:docMk/>
            <pc:sldMk cId="0" sldId="257"/>
            <ac:spMk id="10" creationId="{00000000-0000-0000-0000-000000000000}"/>
          </ac:spMkLst>
        </pc:spChg>
        <pc:spChg chg="del">
          <ac:chgData name="yogeshbalabaskaran@gmail.com" userId="56d15da3a80a1a7f" providerId="LiveId" clId="{F8743B6F-F748-403E-9B56-318A60029C69}" dt="2024-11-04T05:53:49.344" v="5" actId="478"/>
          <ac:spMkLst>
            <pc:docMk/>
            <pc:sldMk cId="0" sldId="257"/>
            <ac:spMk id="11" creationId="{00000000-0000-0000-0000-000000000000}"/>
          </ac:spMkLst>
        </pc:spChg>
        <pc:spChg chg="del">
          <ac:chgData name="yogeshbalabaskaran@gmail.com" userId="56d15da3a80a1a7f" providerId="LiveId" clId="{F8743B6F-F748-403E-9B56-318A60029C69}" dt="2024-11-04T05:54:06.584" v="10" actId="478"/>
          <ac:spMkLst>
            <pc:docMk/>
            <pc:sldMk cId="0" sldId="257"/>
            <ac:spMk id="12" creationId="{00000000-0000-0000-0000-000000000000}"/>
          </ac:spMkLst>
        </pc:spChg>
        <pc:spChg chg="del mod">
          <ac:chgData name="yogeshbalabaskaran@gmail.com" userId="56d15da3a80a1a7f" providerId="LiveId" clId="{F8743B6F-F748-403E-9B56-318A60029C69}" dt="2024-11-04T05:54:03.711" v="9" actId="478"/>
          <ac:spMkLst>
            <pc:docMk/>
            <pc:sldMk cId="0" sldId="257"/>
            <ac:spMk id="13" creationId="{00000000-0000-0000-0000-000000000000}"/>
          </ac:spMkLst>
        </pc:spChg>
        <pc:spChg chg="del mod">
          <ac:chgData name="yogeshbalabaskaran@gmail.com" userId="56d15da3a80a1a7f" providerId="LiveId" clId="{F8743B6F-F748-403E-9B56-318A60029C69}" dt="2024-11-04T05:54:01.136" v="8" actId="478"/>
          <ac:spMkLst>
            <pc:docMk/>
            <pc:sldMk cId="0" sldId="257"/>
            <ac:spMk id="14" creationId="{00000000-0000-0000-0000-000000000000}"/>
          </ac:spMkLst>
        </pc:spChg>
        <pc:spChg chg="add mod">
          <ac:chgData name="yogeshbalabaskaran@gmail.com" userId="56d15da3a80a1a7f" providerId="LiveId" clId="{F8743B6F-F748-403E-9B56-318A60029C69}" dt="2024-11-20T07:09:03.145" v="2561" actId="1076"/>
          <ac:spMkLst>
            <pc:docMk/>
            <pc:sldMk cId="0" sldId="257"/>
            <ac:spMk id="16" creationId="{496FAB81-0DDC-2A5E-4870-3E6A0C0A84AF}"/>
          </ac:spMkLst>
        </pc:spChg>
        <pc:grpChg chg="del">
          <ac:chgData name="yogeshbalabaskaran@gmail.com" userId="56d15da3a80a1a7f" providerId="LiveId" clId="{F8743B6F-F748-403E-9B56-318A60029C69}" dt="2024-11-04T05:53:46.403" v="4" actId="478"/>
          <ac:grpSpMkLst>
            <pc:docMk/>
            <pc:sldMk cId="0" sldId="257"/>
            <ac:grpSpMk id="2" creationId="{00000000-0000-0000-0000-000000000000}"/>
          </ac:grpSpMkLst>
        </pc:grpChg>
        <pc:picChg chg="add mod ord">
          <ac:chgData name="yogeshbalabaskaran@gmail.com" userId="56d15da3a80a1a7f" providerId="LiveId" clId="{F8743B6F-F748-403E-9B56-318A60029C69}" dt="2024-11-30T10:23:01.158" v="4158" actId="29295"/>
          <ac:picMkLst>
            <pc:docMk/>
            <pc:sldMk cId="0" sldId="257"/>
            <ac:picMk id="3" creationId="{8D1BA67B-5ED0-97DA-700F-6D8551C3258C}"/>
          </ac:picMkLst>
        </pc:picChg>
        <pc:picChg chg="add del mod">
          <ac:chgData name="yogeshbalabaskaran@gmail.com" userId="56d15da3a80a1a7f" providerId="LiveId" clId="{F8743B6F-F748-403E-9B56-318A60029C69}" dt="2024-11-04T12:05:08.349" v="364" actId="21"/>
          <ac:picMkLst>
            <pc:docMk/>
            <pc:sldMk cId="0" sldId="257"/>
            <ac:picMk id="18" creationId="{5C190184-ED39-D6FE-60A2-1DCA864D6D50}"/>
          </ac:picMkLst>
        </pc:picChg>
      </pc:sldChg>
      <pc:sldChg chg="addSp delSp modSp mod setBg">
        <pc:chgData name="yogeshbalabaskaran@gmail.com" userId="56d15da3a80a1a7f" providerId="LiveId" clId="{F8743B6F-F748-403E-9B56-318A60029C69}" dt="2024-11-25T14:16:53.974" v="3756" actId="14100"/>
        <pc:sldMkLst>
          <pc:docMk/>
          <pc:sldMk cId="0" sldId="258"/>
        </pc:sldMkLst>
        <pc:spChg chg="mod">
          <ac:chgData name="yogeshbalabaskaran@gmail.com" userId="56d15da3a80a1a7f" providerId="LiveId" clId="{F8743B6F-F748-403E-9B56-318A60029C69}" dt="2024-11-07T09:43:10.798" v="439" actId="207"/>
          <ac:spMkLst>
            <pc:docMk/>
            <pc:sldMk cId="0" sldId="258"/>
            <ac:spMk id="3" creationId="{00000000-0000-0000-0000-000000000000}"/>
          </ac:spMkLst>
        </pc:spChg>
        <pc:spChg chg="add mod">
          <ac:chgData name="yogeshbalabaskaran@gmail.com" userId="56d15da3a80a1a7f" providerId="LiveId" clId="{F8743B6F-F748-403E-9B56-318A60029C69}" dt="2024-11-25T14:16:28.914" v="3750" actId="207"/>
          <ac:spMkLst>
            <pc:docMk/>
            <pc:sldMk cId="0" sldId="258"/>
            <ac:spMk id="4" creationId="{4263D4E6-CE96-FC6B-79E6-CBF0FD01EF5E}"/>
          </ac:spMkLst>
        </pc:spChg>
        <pc:spChg chg="del mod">
          <ac:chgData name="yogeshbalabaskaran@gmail.com" userId="56d15da3a80a1a7f" providerId="LiveId" clId="{F8743B6F-F748-403E-9B56-318A60029C69}" dt="2024-11-12T16:43:29.509" v="648" actId="478"/>
          <ac:spMkLst>
            <pc:docMk/>
            <pc:sldMk cId="0" sldId="258"/>
            <ac:spMk id="7" creationId="{00000000-0000-0000-0000-000000000000}"/>
          </ac:spMkLst>
        </pc:spChg>
        <pc:spChg chg="del mod">
          <ac:chgData name="yogeshbalabaskaran@gmail.com" userId="56d15da3a80a1a7f" providerId="LiveId" clId="{F8743B6F-F748-403E-9B56-318A60029C69}" dt="2024-11-12T16:43:25.853" v="647" actId="478"/>
          <ac:spMkLst>
            <pc:docMk/>
            <pc:sldMk cId="0" sldId="258"/>
            <ac:spMk id="10" creationId="{00000000-0000-0000-0000-000000000000}"/>
          </ac:spMkLst>
        </pc:spChg>
        <pc:spChg chg="del">
          <ac:chgData name="yogeshbalabaskaran@gmail.com" userId="56d15da3a80a1a7f" providerId="LiveId" clId="{F8743B6F-F748-403E-9B56-318A60029C69}" dt="2024-11-04T06:03:41.138" v="170" actId="478"/>
          <ac:spMkLst>
            <pc:docMk/>
            <pc:sldMk cId="0" sldId="258"/>
            <ac:spMk id="11" creationId="{00000000-0000-0000-0000-000000000000}"/>
          </ac:spMkLst>
        </pc:spChg>
        <pc:spChg chg="del mod">
          <ac:chgData name="yogeshbalabaskaran@gmail.com" userId="56d15da3a80a1a7f" providerId="LiveId" clId="{F8743B6F-F748-403E-9B56-318A60029C69}" dt="2024-11-20T15:23:12.240" v="2975" actId="478"/>
          <ac:spMkLst>
            <pc:docMk/>
            <pc:sldMk cId="0" sldId="258"/>
            <ac:spMk id="12" creationId="{00000000-0000-0000-0000-000000000000}"/>
          </ac:spMkLst>
        </pc:spChg>
        <pc:spChg chg="del mod">
          <ac:chgData name="yogeshbalabaskaran@gmail.com" userId="56d15da3a80a1a7f" providerId="LiveId" clId="{F8743B6F-F748-403E-9B56-318A60029C69}" dt="2024-11-20T15:23:08.902" v="2974" actId="478"/>
          <ac:spMkLst>
            <pc:docMk/>
            <pc:sldMk cId="0" sldId="258"/>
            <ac:spMk id="13" creationId="{00000000-0000-0000-0000-000000000000}"/>
          </ac:spMkLst>
        </pc:spChg>
        <pc:spChg chg="del">
          <ac:chgData name="yogeshbalabaskaran@gmail.com" userId="56d15da3a80a1a7f" providerId="LiveId" clId="{F8743B6F-F748-403E-9B56-318A60029C69}" dt="2024-11-04T06:03:32.036" v="167" actId="478"/>
          <ac:spMkLst>
            <pc:docMk/>
            <pc:sldMk cId="0" sldId="258"/>
            <ac:spMk id="14" creationId="{00000000-0000-0000-0000-000000000000}"/>
          </ac:spMkLst>
        </pc:spChg>
        <pc:spChg chg="del mod">
          <ac:chgData name="yogeshbalabaskaran@gmail.com" userId="56d15da3a80a1a7f" providerId="LiveId" clId="{F8743B6F-F748-403E-9B56-318A60029C69}" dt="2024-11-04T06:03:49.413" v="174" actId="478"/>
          <ac:spMkLst>
            <pc:docMk/>
            <pc:sldMk cId="0" sldId="258"/>
            <ac:spMk id="15" creationId="{00000000-0000-0000-0000-000000000000}"/>
          </ac:spMkLst>
        </pc:spChg>
        <pc:spChg chg="del">
          <ac:chgData name="yogeshbalabaskaran@gmail.com" userId="56d15da3a80a1a7f" providerId="LiveId" clId="{F8743B6F-F748-403E-9B56-318A60029C69}" dt="2024-11-04T06:03:28.265" v="166" actId="478"/>
          <ac:spMkLst>
            <pc:docMk/>
            <pc:sldMk cId="0" sldId="258"/>
            <ac:spMk id="16" creationId="{00000000-0000-0000-0000-000000000000}"/>
          </ac:spMkLst>
        </pc:spChg>
        <pc:spChg chg="del mod">
          <ac:chgData name="yogeshbalabaskaran@gmail.com" userId="56d15da3a80a1a7f" providerId="LiveId" clId="{F8743B6F-F748-403E-9B56-318A60029C69}" dt="2024-11-04T06:03:38.776" v="169" actId="478"/>
          <ac:spMkLst>
            <pc:docMk/>
            <pc:sldMk cId="0" sldId="258"/>
            <ac:spMk id="17" creationId="{00000000-0000-0000-0000-000000000000}"/>
          </ac:spMkLst>
        </pc:spChg>
        <pc:spChg chg="del mod">
          <ac:chgData name="yogeshbalabaskaran@gmail.com" userId="56d15da3a80a1a7f" providerId="LiveId" clId="{F8743B6F-F748-403E-9B56-318A60029C69}" dt="2024-11-04T06:03:44.668" v="172" actId="478"/>
          <ac:spMkLst>
            <pc:docMk/>
            <pc:sldMk cId="0" sldId="258"/>
            <ac:spMk id="18" creationId="{00000000-0000-0000-0000-000000000000}"/>
          </ac:spMkLst>
        </pc:spChg>
        <pc:spChg chg="del mod">
          <ac:chgData name="yogeshbalabaskaran@gmail.com" userId="56d15da3a80a1a7f" providerId="LiveId" clId="{F8743B6F-F748-403E-9B56-318A60029C69}" dt="2024-11-04T06:02:52.424" v="152" actId="478"/>
          <ac:spMkLst>
            <pc:docMk/>
            <pc:sldMk cId="0" sldId="258"/>
            <ac:spMk id="19" creationId="{00000000-0000-0000-0000-000000000000}"/>
          </ac:spMkLst>
        </pc:spChg>
        <pc:spChg chg="del mod">
          <ac:chgData name="yogeshbalabaskaran@gmail.com" userId="56d15da3a80a1a7f" providerId="LiveId" clId="{F8743B6F-F748-403E-9B56-318A60029C69}" dt="2024-11-04T06:03:16.419" v="160" actId="478"/>
          <ac:spMkLst>
            <pc:docMk/>
            <pc:sldMk cId="0" sldId="258"/>
            <ac:spMk id="20" creationId="{00000000-0000-0000-0000-000000000000}"/>
          </ac:spMkLst>
        </pc:spChg>
        <pc:spChg chg="del mod">
          <ac:chgData name="yogeshbalabaskaran@gmail.com" userId="56d15da3a80a1a7f" providerId="LiveId" clId="{F8743B6F-F748-403E-9B56-318A60029C69}" dt="2024-11-04T06:03:16.422" v="164"/>
          <ac:spMkLst>
            <pc:docMk/>
            <pc:sldMk cId="0" sldId="258"/>
            <ac:spMk id="21" creationId="{00000000-0000-0000-0000-000000000000}"/>
          </ac:spMkLst>
        </pc:spChg>
        <pc:spChg chg="del mod">
          <ac:chgData name="yogeshbalabaskaran@gmail.com" userId="56d15da3a80a1a7f" providerId="LiveId" clId="{F8743B6F-F748-403E-9B56-318A60029C69}" dt="2024-11-04T06:03:16.421" v="162"/>
          <ac:spMkLst>
            <pc:docMk/>
            <pc:sldMk cId="0" sldId="258"/>
            <ac:spMk id="22" creationId="{00000000-0000-0000-0000-000000000000}"/>
          </ac:spMkLst>
        </pc:spChg>
        <pc:spChg chg="add mod">
          <ac:chgData name="yogeshbalabaskaran@gmail.com" userId="56d15da3a80a1a7f" providerId="LiveId" clId="{F8743B6F-F748-403E-9B56-318A60029C69}" dt="2024-11-25T14:16:50.323" v="3755" actId="1076"/>
          <ac:spMkLst>
            <pc:docMk/>
            <pc:sldMk cId="0" sldId="258"/>
            <ac:spMk id="24" creationId="{CB1CB17F-2B89-BF3D-13F8-B9130C107B9E}"/>
          </ac:spMkLst>
        </pc:spChg>
        <pc:grpChg chg="del mod">
          <ac:chgData name="yogeshbalabaskaran@gmail.com" userId="56d15da3a80a1a7f" providerId="LiveId" clId="{F8743B6F-F748-403E-9B56-318A60029C69}" dt="2024-11-12T16:43:23.134" v="646" actId="478"/>
          <ac:grpSpMkLst>
            <pc:docMk/>
            <pc:sldMk cId="0" sldId="258"/>
            <ac:grpSpMk id="2" creationId="{00000000-0000-0000-0000-000000000000}"/>
          </ac:grpSpMkLst>
        </pc:grpChg>
        <pc:grpChg chg="del">
          <ac:chgData name="yogeshbalabaskaran@gmail.com" userId="56d15da3a80a1a7f" providerId="LiveId" clId="{F8743B6F-F748-403E-9B56-318A60029C69}" dt="2024-11-04T06:02:37.694" v="148" actId="478"/>
          <ac:grpSpMkLst>
            <pc:docMk/>
            <pc:sldMk cId="0" sldId="258"/>
            <ac:grpSpMk id="5" creationId="{00000000-0000-0000-0000-000000000000}"/>
          </ac:grpSpMkLst>
        </pc:grpChg>
        <pc:grpChg chg="del mod">
          <ac:chgData name="yogeshbalabaskaran@gmail.com" userId="56d15da3a80a1a7f" providerId="LiveId" clId="{F8743B6F-F748-403E-9B56-318A60029C69}" dt="2024-11-04T06:02:39.747" v="149" actId="478"/>
          <ac:grpSpMkLst>
            <pc:docMk/>
            <pc:sldMk cId="0" sldId="258"/>
            <ac:grpSpMk id="8" creationId="{00000000-0000-0000-0000-000000000000}"/>
          </ac:grpSpMkLst>
        </pc:grpChg>
        <pc:picChg chg="add mod">
          <ac:chgData name="yogeshbalabaskaran@gmail.com" userId="56d15da3a80a1a7f" providerId="LiveId" clId="{F8743B6F-F748-403E-9B56-318A60029C69}" dt="2024-11-25T14:16:53.974" v="3756" actId="14100"/>
          <ac:picMkLst>
            <pc:docMk/>
            <pc:sldMk cId="0" sldId="258"/>
            <ac:picMk id="3" creationId="{0F7C4968-D752-F9C9-4DBC-4E7DF6BFC54D}"/>
          </ac:picMkLst>
        </pc:picChg>
        <pc:picChg chg="add del mod">
          <ac:chgData name="yogeshbalabaskaran@gmail.com" userId="56d15da3a80a1a7f" providerId="LiveId" clId="{F8743B6F-F748-403E-9B56-318A60029C69}" dt="2024-11-16T10:50:55.585" v="1179" actId="478"/>
          <ac:picMkLst>
            <pc:docMk/>
            <pc:sldMk cId="0" sldId="258"/>
            <ac:picMk id="6" creationId="{1031E2FE-A0E7-3EAC-BD8F-7666CAB984BE}"/>
          </ac:picMkLst>
        </pc:picChg>
      </pc:sldChg>
      <pc:sldChg chg="del setBg">
        <pc:chgData name="yogeshbalabaskaran@gmail.com" userId="56d15da3a80a1a7f" providerId="LiveId" clId="{F8743B6F-F748-403E-9B56-318A60029C69}" dt="2024-11-20T07:16:22.016" v="2631" actId="47"/>
        <pc:sldMkLst>
          <pc:docMk/>
          <pc:sldMk cId="0" sldId="259"/>
        </pc:sldMkLst>
      </pc:sldChg>
      <pc:sldChg chg="del">
        <pc:chgData name="yogeshbalabaskaran@gmail.com" userId="56d15da3a80a1a7f" providerId="LiveId" clId="{F8743B6F-F748-403E-9B56-318A60029C69}" dt="2024-11-20T07:16:29.046" v="2634" actId="47"/>
        <pc:sldMkLst>
          <pc:docMk/>
          <pc:sldMk cId="0" sldId="260"/>
        </pc:sldMkLst>
      </pc:sldChg>
      <pc:sldChg chg="del setBg">
        <pc:chgData name="yogeshbalabaskaran@gmail.com" userId="56d15da3a80a1a7f" providerId="LiveId" clId="{F8743B6F-F748-403E-9B56-318A60029C69}" dt="2024-11-20T07:16:31.351" v="2635" actId="47"/>
        <pc:sldMkLst>
          <pc:docMk/>
          <pc:sldMk cId="0" sldId="261"/>
        </pc:sldMkLst>
      </pc:sldChg>
      <pc:sldChg chg="del setBg">
        <pc:chgData name="yogeshbalabaskaran@gmail.com" userId="56d15da3a80a1a7f" providerId="LiveId" clId="{F8743B6F-F748-403E-9B56-318A60029C69}" dt="2024-11-20T07:16:25.101" v="2632" actId="47"/>
        <pc:sldMkLst>
          <pc:docMk/>
          <pc:sldMk cId="0" sldId="262"/>
        </pc:sldMkLst>
      </pc:sldChg>
      <pc:sldChg chg="add del setBg">
        <pc:chgData name="yogeshbalabaskaran@gmail.com" userId="56d15da3a80a1a7f" providerId="LiveId" clId="{F8743B6F-F748-403E-9B56-318A60029C69}" dt="2024-11-20T07:16:26.125" v="2633" actId="47"/>
        <pc:sldMkLst>
          <pc:docMk/>
          <pc:sldMk cId="0" sldId="263"/>
        </pc:sldMkLst>
      </pc:sldChg>
      <pc:sldChg chg="del setBg">
        <pc:chgData name="yogeshbalabaskaran@gmail.com" userId="56d15da3a80a1a7f" providerId="LiveId" clId="{F8743B6F-F748-403E-9B56-318A60029C69}" dt="2024-11-20T07:16:12.207" v="2626" actId="47"/>
        <pc:sldMkLst>
          <pc:docMk/>
          <pc:sldMk cId="0" sldId="264"/>
        </pc:sldMkLst>
      </pc:sldChg>
      <pc:sldChg chg="delSp modSp add del mod setBg">
        <pc:chgData name="yogeshbalabaskaran@gmail.com" userId="56d15da3a80a1a7f" providerId="LiveId" clId="{F8743B6F-F748-403E-9B56-318A60029C69}" dt="2024-11-21T18:04:40.100" v="3635"/>
        <pc:sldMkLst>
          <pc:docMk/>
          <pc:sldMk cId="0" sldId="265"/>
        </pc:sldMkLst>
        <pc:spChg chg="del">
          <ac:chgData name="yogeshbalabaskaran@gmail.com" userId="56d15da3a80a1a7f" providerId="LiveId" clId="{F8743B6F-F748-403E-9B56-318A60029C69}" dt="2024-11-21T18:04:05.643" v="3633" actId="478"/>
          <ac:spMkLst>
            <pc:docMk/>
            <pc:sldMk cId="0" sldId="265"/>
            <ac:spMk id="4" creationId="{00000000-0000-0000-0000-000000000000}"/>
          </ac:spMkLst>
        </pc:spChg>
        <pc:spChg chg="mod">
          <ac:chgData name="yogeshbalabaskaran@gmail.com" userId="56d15da3a80a1a7f" providerId="LiveId" clId="{F8743B6F-F748-403E-9B56-318A60029C69}" dt="2024-11-21T18:04:03.714" v="3632" actId="20577"/>
          <ac:spMkLst>
            <pc:docMk/>
            <pc:sldMk cId="0" sldId="265"/>
            <ac:spMk id="5" creationId="{00000000-0000-0000-0000-000000000000}"/>
          </ac:spMkLst>
        </pc:spChg>
      </pc:sldChg>
      <pc:sldChg chg="addSp delSp modSp add del mod setBg">
        <pc:chgData name="yogeshbalabaskaran@gmail.com" userId="56d15da3a80a1a7f" providerId="LiveId" clId="{F8743B6F-F748-403E-9B56-318A60029C69}" dt="2024-11-20T07:16:08.289" v="2625" actId="47"/>
        <pc:sldMkLst>
          <pc:docMk/>
          <pc:sldMk cId="3272499744" sldId="266"/>
        </pc:sldMkLst>
        <pc:spChg chg="add mod">
          <ac:chgData name="yogeshbalabaskaran@gmail.com" userId="56d15da3a80a1a7f" providerId="LiveId" clId="{F8743B6F-F748-403E-9B56-318A60029C69}" dt="2024-11-04T06:33:13.668" v="240" actId="1076"/>
          <ac:spMkLst>
            <pc:docMk/>
            <pc:sldMk cId="3272499744" sldId="266"/>
            <ac:spMk id="5" creationId="{05BE2BE8-D430-3E95-F0FC-315DA7F75499}"/>
          </ac:spMkLst>
        </pc:spChg>
        <pc:spChg chg="del mod">
          <ac:chgData name="yogeshbalabaskaran@gmail.com" userId="56d15da3a80a1a7f" providerId="LiveId" clId="{F8743B6F-F748-403E-9B56-318A60029C69}" dt="2024-11-04T07:46:45.509" v="337" actId="478"/>
          <ac:spMkLst>
            <pc:docMk/>
            <pc:sldMk cId="3272499744" sldId="266"/>
            <ac:spMk id="7" creationId="{C57E25B8-ED41-5620-E275-2CDAD376F46D}"/>
          </ac:spMkLst>
        </pc:spChg>
        <pc:spChg chg="add mod">
          <ac:chgData name="yogeshbalabaskaran@gmail.com" userId="56d15da3a80a1a7f" providerId="LiveId" clId="{F8743B6F-F748-403E-9B56-318A60029C69}" dt="2024-11-04T06:36:00.401" v="274" actId="1076"/>
          <ac:spMkLst>
            <pc:docMk/>
            <pc:sldMk cId="3272499744" sldId="266"/>
            <ac:spMk id="8" creationId="{E330871D-5505-5E72-51E3-810EE1450985}"/>
          </ac:spMkLst>
        </pc:spChg>
        <pc:spChg chg="del mod">
          <ac:chgData name="yogeshbalabaskaran@gmail.com" userId="56d15da3a80a1a7f" providerId="LiveId" clId="{F8743B6F-F748-403E-9B56-318A60029C69}" dt="2024-11-04T07:46:50.636" v="338" actId="478"/>
          <ac:spMkLst>
            <pc:docMk/>
            <pc:sldMk cId="3272499744" sldId="266"/>
            <ac:spMk id="10" creationId="{E9E35D39-0D07-0E65-8F90-DC3E823F86BE}"/>
          </ac:spMkLst>
        </pc:spChg>
        <pc:spChg chg="mod">
          <ac:chgData name="yogeshbalabaskaran@gmail.com" userId="56d15da3a80a1a7f" providerId="LiveId" clId="{F8743B6F-F748-403E-9B56-318A60029C69}" dt="2024-11-04T07:47:20.057" v="343" actId="20577"/>
          <ac:spMkLst>
            <pc:docMk/>
            <pc:sldMk cId="3272499744" sldId="266"/>
            <ac:spMk id="12" creationId="{D1D2BD01-39CA-E5F0-A8C6-35E647AAD76B}"/>
          </ac:spMkLst>
        </pc:spChg>
        <pc:spChg chg="mod">
          <ac:chgData name="yogeshbalabaskaran@gmail.com" userId="56d15da3a80a1a7f" providerId="LiveId" clId="{F8743B6F-F748-403E-9B56-318A60029C69}" dt="2024-11-04T07:47:05.771" v="340" actId="1076"/>
          <ac:spMkLst>
            <pc:docMk/>
            <pc:sldMk cId="3272499744" sldId="266"/>
            <ac:spMk id="13" creationId="{00B1B1D9-9472-E6F1-3A99-5292B7448B6B}"/>
          </ac:spMkLst>
        </pc:spChg>
        <pc:spChg chg="mod">
          <ac:chgData name="yogeshbalabaskaran@gmail.com" userId="56d15da3a80a1a7f" providerId="LiveId" clId="{F8743B6F-F748-403E-9B56-318A60029C69}" dt="2024-11-04T06:36:06.250" v="275" actId="1076"/>
          <ac:spMkLst>
            <pc:docMk/>
            <pc:sldMk cId="3272499744" sldId="266"/>
            <ac:spMk id="24" creationId="{D5891881-254D-B699-F293-16D369AFEF03}"/>
          </ac:spMkLst>
        </pc:spChg>
        <pc:grpChg chg="mod">
          <ac:chgData name="yogeshbalabaskaran@gmail.com" userId="56d15da3a80a1a7f" providerId="LiveId" clId="{F8743B6F-F748-403E-9B56-318A60029C69}" dt="2024-11-04T07:47:08.994" v="341" actId="1076"/>
          <ac:grpSpMkLst>
            <pc:docMk/>
            <pc:sldMk cId="3272499744" sldId="266"/>
            <ac:grpSpMk id="2" creationId="{F2AB1D93-A979-82FD-5476-A87E1E24F13A}"/>
          </ac:grpSpMkLst>
        </pc:grpChg>
      </pc:sldChg>
      <pc:sldChg chg="addSp delSp modSp add del mod ord setBg">
        <pc:chgData name="yogeshbalabaskaran@gmail.com" userId="56d15da3a80a1a7f" providerId="LiveId" clId="{F8743B6F-F748-403E-9B56-318A60029C69}" dt="2024-11-20T07:16:04.659" v="2624" actId="47"/>
        <pc:sldMkLst>
          <pc:docMk/>
          <pc:sldMk cId="1843666461" sldId="267"/>
        </pc:sldMkLst>
        <pc:spChg chg="add mod">
          <ac:chgData name="yogeshbalabaskaran@gmail.com" userId="56d15da3a80a1a7f" providerId="LiveId" clId="{F8743B6F-F748-403E-9B56-318A60029C69}" dt="2024-11-10T09:38:46.842" v="440" actId="1076"/>
          <ac:spMkLst>
            <pc:docMk/>
            <pc:sldMk cId="1843666461" sldId="267"/>
            <ac:spMk id="6" creationId="{2A0DC4D1-3F6A-C09A-2A31-7746569FAB8B}"/>
          </ac:spMkLst>
        </pc:spChg>
        <pc:spChg chg="mod">
          <ac:chgData name="yogeshbalabaskaran@gmail.com" userId="56d15da3a80a1a7f" providerId="LiveId" clId="{F8743B6F-F748-403E-9B56-318A60029C69}" dt="2024-11-04T07:29:28.335" v="313" actId="1076"/>
          <ac:spMkLst>
            <pc:docMk/>
            <pc:sldMk cId="1843666461" sldId="267"/>
            <ac:spMk id="7" creationId="{CD38DEDA-C5F7-60A0-CA34-FC41078E56AB}"/>
          </ac:spMkLst>
        </pc:spChg>
        <pc:spChg chg="del mod">
          <ac:chgData name="yogeshbalabaskaran@gmail.com" userId="56d15da3a80a1a7f" providerId="LiveId" clId="{F8743B6F-F748-403E-9B56-318A60029C69}" dt="2024-11-04T07:27:18.722" v="284"/>
          <ac:spMkLst>
            <pc:docMk/>
            <pc:sldMk cId="1843666461" sldId="267"/>
            <ac:spMk id="8" creationId="{7BFACFAF-990B-1CBA-1F11-F363990D04F9}"/>
          </ac:spMkLst>
        </pc:spChg>
        <pc:spChg chg="add mod">
          <ac:chgData name="yogeshbalabaskaran@gmail.com" userId="56d15da3a80a1a7f" providerId="LiveId" clId="{F8743B6F-F748-403E-9B56-318A60029C69}" dt="2024-11-04T07:30:14.447" v="322" actId="1076"/>
          <ac:spMkLst>
            <pc:docMk/>
            <pc:sldMk cId="1843666461" sldId="267"/>
            <ac:spMk id="9" creationId="{C7EEBA2F-EA90-FBE9-03D5-6B098D29609F}"/>
          </ac:spMkLst>
        </pc:spChg>
        <pc:spChg chg="mod">
          <ac:chgData name="yogeshbalabaskaran@gmail.com" userId="56d15da3a80a1a7f" providerId="LiveId" clId="{F8743B6F-F748-403E-9B56-318A60029C69}" dt="2024-11-10T09:38:54.295" v="441" actId="1076"/>
          <ac:spMkLst>
            <pc:docMk/>
            <pc:sldMk cId="1843666461" sldId="267"/>
            <ac:spMk id="10" creationId="{970C2957-6883-081D-D239-968B6851053A}"/>
          </ac:spMkLst>
        </pc:spChg>
        <pc:spChg chg="mod">
          <ac:chgData name="yogeshbalabaskaran@gmail.com" userId="56d15da3a80a1a7f" providerId="LiveId" clId="{F8743B6F-F748-403E-9B56-318A60029C69}" dt="2024-11-04T07:29:21.735" v="311" actId="20577"/>
          <ac:spMkLst>
            <pc:docMk/>
            <pc:sldMk cId="1843666461" sldId="267"/>
            <ac:spMk id="12" creationId="{849FEA63-FD82-1161-1309-F38CF311D4C1}"/>
          </ac:spMkLst>
        </pc:spChg>
        <pc:spChg chg="mod">
          <ac:chgData name="yogeshbalabaskaran@gmail.com" userId="56d15da3a80a1a7f" providerId="LiveId" clId="{F8743B6F-F748-403E-9B56-318A60029C69}" dt="2024-11-04T07:29:11.328" v="309" actId="6549"/>
          <ac:spMkLst>
            <pc:docMk/>
            <pc:sldMk cId="1843666461" sldId="267"/>
            <ac:spMk id="13" creationId="{0D858205-DEC9-D0CD-1378-394D37DCB7E7}"/>
          </ac:spMkLst>
        </pc:spChg>
        <pc:spChg chg="mod">
          <ac:chgData name="yogeshbalabaskaran@gmail.com" userId="56d15da3a80a1a7f" providerId="LiveId" clId="{F8743B6F-F748-403E-9B56-318A60029C69}" dt="2024-11-04T07:27:17.178" v="282" actId="6549"/>
          <ac:spMkLst>
            <pc:docMk/>
            <pc:sldMk cId="1843666461" sldId="267"/>
            <ac:spMk id="24" creationId="{0C3FEE40-B960-682E-3A6F-B4141563C808}"/>
          </ac:spMkLst>
        </pc:spChg>
        <pc:grpChg chg="mod">
          <ac:chgData name="yogeshbalabaskaran@gmail.com" userId="56d15da3a80a1a7f" providerId="LiveId" clId="{F8743B6F-F748-403E-9B56-318A60029C69}" dt="2024-11-04T07:30:02.222" v="319" actId="1076"/>
          <ac:grpSpMkLst>
            <pc:docMk/>
            <pc:sldMk cId="1843666461" sldId="267"/>
            <ac:grpSpMk id="2" creationId="{4F8E8DB0-25CD-1603-2B07-56D3190C9988}"/>
          </ac:grpSpMkLst>
        </pc:grpChg>
      </pc:sldChg>
      <pc:sldChg chg="addSp delSp modSp add del mod setBg">
        <pc:chgData name="yogeshbalabaskaran@gmail.com" userId="56d15da3a80a1a7f" providerId="LiveId" clId="{F8743B6F-F748-403E-9B56-318A60029C69}" dt="2024-11-25T14:44:14.016" v="3928" actId="47"/>
        <pc:sldMkLst>
          <pc:docMk/>
          <pc:sldMk cId="2499948247" sldId="268"/>
        </pc:sldMkLst>
        <pc:spChg chg="mod">
          <ac:chgData name="yogeshbalabaskaran@gmail.com" userId="56d15da3a80a1a7f" providerId="LiveId" clId="{F8743B6F-F748-403E-9B56-318A60029C69}" dt="2024-11-12T05:24:31.959" v="445" actId="14100"/>
          <ac:spMkLst>
            <pc:docMk/>
            <pc:sldMk cId="2499948247" sldId="268"/>
            <ac:spMk id="3" creationId="{3A27637F-658B-DDFB-B6D7-A95D43547525}"/>
          </ac:spMkLst>
        </pc:spChg>
        <pc:spChg chg="add mod">
          <ac:chgData name="yogeshbalabaskaran@gmail.com" userId="56d15da3a80a1a7f" providerId="LiveId" clId="{F8743B6F-F748-403E-9B56-318A60029C69}" dt="2024-11-25T14:42:58.051" v="3908" actId="21"/>
          <ac:spMkLst>
            <pc:docMk/>
            <pc:sldMk cId="2499948247" sldId="268"/>
            <ac:spMk id="3" creationId="{5AA908C4-E71F-190D-E454-DC55891385CC}"/>
          </ac:spMkLst>
        </pc:spChg>
        <pc:spChg chg="del">
          <ac:chgData name="yogeshbalabaskaran@gmail.com" userId="56d15da3a80a1a7f" providerId="LiveId" clId="{F8743B6F-F748-403E-9B56-318A60029C69}" dt="2024-11-19T12:40:28.300" v="2071" actId="478"/>
          <ac:spMkLst>
            <pc:docMk/>
            <pc:sldMk cId="2499948247" sldId="268"/>
            <ac:spMk id="7" creationId="{1089CF60-B532-C93C-BE45-5C95D2EBBD69}"/>
          </ac:spMkLst>
        </pc:spChg>
        <pc:spChg chg="del">
          <ac:chgData name="yogeshbalabaskaran@gmail.com" userId="56d15da3a80a1a7f" providerId="LiveId" clId="{F8743B6F-F748-403E-9B56-318A60029C69}" dt="2024-11-19T12:40:24.122" v="2070" actId="478"/>
          <ac:spMkLst>
            <pc:docMk/>
            <pc:sldMk cId="2499948247" sldId="268"/>
            <ac:spMk id="10" creationId="{EA3E090D-54B8-585C-6DDC-9C45FB9BCC8E}"/>
          </ac:spMkLst>
        </pc:spChg>
        <pc:spChg chg="del mod">
          <ac:chgData name="yogeshbalabaskaran@gmail.com" userId="56d15da3a80a1a7f" providerId="LiveId" clId="{F8743B6F-F748-403E-9B56-318A60029C69}" dt="2024-11-19T12:40:35.495" v="2073" actId="478"/>
          <ac:spMkLst>
            <pc:docMk/>
            <pc:sldMk cId="2499948247" sldId="268"/>
            <ac:spMk id="12" creationId="{AA8A0984-0E78-23B8-19A9-8A4DE69804AE}"/>
          </ac:spMkLst>
        </pc:spChg>
        <pc:spChg chg="del mod">
          <ac:chgData name="yogeshbalabaskaran@gmail.com" userId="56d15da3a80a1a7f" providerId="LiveId" clId="{F8743B6F-F748-403E-9B56-318A60029C69}" dt="2024-11-19T12:40:38.220" v="2074" actId="478"/>
          <ac:spMkLst>
            <pc:docMk/>
            <pc:sldMk cId="2499948247" sldId="268"/>
            <ac:spMk id="13" creationId="{0B24709B-2560-7A3E-6798-B17F5E91129A}"/>
          </ac:spMkLst>
        </pc:spChg>
        <pc:spChg chg="del mod">
          <ac:chgData name="yogeshbalabaskaran@gmail.com" userId="56d15da3a80a1a7f" providerId="LiveId" clId="{F8743B6F-F748-403E-9B56-318A60029C69}" dt="2024-11-19T12:40:32.248" v="2072" actId="478"/>
          <ac:spMkLst>
            <pc:docMk/>
            <pc:sldMk cId="2499948247" sldId="268"/>
            <ac:spMk id="24" creationId="{911B47EE-2D88-6E25-4308-2C6D63056ABF}"/>
          </ac:spMkLst>
        </pc:spChg>
        <pc:grpChg chg="del mod">
          <ac:chgData name="yogeshbalabaskaran@gmail.com" userId="56d15da3a80a1a7f" providerId="LiveId" clId="{F8743B6F-F748-403E-9B56-318A60029C69}" dt="2024-11-19T12:39:36.151" v="2069" actId="478"/>
          <ac:grpSpMkLst>
            <pc:docMk/>
            <pc:sldMk cId="2499948247" sldId="268"/>
            <ac:grpSpMk id="2" creationId="{BEE343CD-8120-F0C2-C672-C3B59874D95D}"/>
          </ac:grpSpMkLst>
        </pc:grpChg>
      </pc:sldChg>
      <pc:sldChg chg="addSp delSp modSp add mod setBg">
        <pc:chgData name="yogeshbalabaskaran@gmail.com" userId="56d15da3a80a1a7f" providerId="LiveId" clId="{F8743B6F-F748-403E-9B56-318A60029C69}" dt="2024-11-25T14:17:13.799" v="3763" actId="20577"/>
        <pc:sldMkLst>
          <pc:docMk/>
          <pc:sldMk cId="3562809130" sldId="269"/>
        </pc:sldMkLst>
        <pc:spChg chg="mod">
          <ac:chgData name="yogeshbalabaskaran@gmail.com" userId="56d15da3a80a1a7f" providerId="LiveId" clId="{F8743B6F-F748-403E-9B56-318A60029C69}" dt="2024-11-12T05:56:00.864" v="502" actId="1038"/>
          <ac:spMkLst>
            <pc:docMk/>
            <pc:sldMk cId="3562809130" sldId="269"/>
            <ac:spMk id="3" creationId="{FE4F5A86-4A24-83BD-3851-047096D481CA}"/>
          </ac:spMkLst>
        </pc:spChg>
        <pc:spChg chg="add del mod">
          <ac:chgData name="yogeshbalabaskaran@gmail.com" userId="56d15da3a80a1a7f" providerId="LiveId" clId="{F8743B6F-F748-403E-9B56-318A60029C69}" dt="2024-11-20T12:16:03.788" v="2651" actId="478"/>
          <ac:spMkLst>
            <pc:docMk/>
            <pc:sldMk cId="3562809130" sldId="269"/>
            <ac:spMk id="4" creationId="{917E115A-D232-B97A-5549-3C6E70ECA237}"/>
          </ac:spMkLst>
        </pc:spChg>
        <pc:spChg chg="add del mod">
          <ac:chgData name="yogeshbalabaskaran@gmail.com" userId="56d15da3a80a1a7f" providerId="LiveId" clId="{F8743B6F-F748-403E-9B56-318A60029C69}" dt="2024-11-19T14:16:19.132" v="2081" actId="478"/>
          <ac:spMkLst>
            <pc:docMk/>
            <pc:sldMk cId="3562809130" sldId="269"/>
            <ac:spMk id="6" creationId="{98A8A909-C752-2161-1F64-B5364C8CA038}"/>
          </ac:spMkLst>
        </pc:spChg>
        <pc:spChg chg="add mod">
          <ac:chgData name="yogeshbalabaskaran@gmail.com" userId="56d15da3a80a1a7f" providerId="LiveId" clId="{F8743B6F-F748-403E-9B56-318A60029C69}" dt="2024-11-25T14:17:13.799" v="3763" actId="20577"/>
          <ac:spMkLst>
            <pc:docMk/>
            <pc:sldMk cId="3562809130" sldId="269"/>
            <ac:spMk id="6" creationId="{9D529EB1-16D5-DB70-9BF4-115359D0AF80}"/>
          </ac:spMkLst>
        </pc:spChg>
        <pc:spChg chg="del">
          <ac:chgData name="yogeshbalabaskaran@gmail.com" userId="56d15da3a80a1a7f" providerId="LiveId" clId="{F8743B6F-F748-403E-9B56-318A60029C69}" dt="2024-11-12T05:57:01.268" v="510" actId="478"/>
          <ac:spMkLst>
            <pc:docMk/>
            <pc:sldMk cId="3562809130" sldId="269"/>
            <ac:spMk id="7" creationId="{B65E3E9E-65CC-10D9-71ED-2C5D9E614A75}"/>
          </ac:spMkLst>
        </pc:spChg>
        <pc:spChg chg="add mod">
          <ac:chgData name="yogeshbalabaskaran@gmail.com" userId="56d15da3a80a1a7f" providerId="LiveId" clId="{F8743B6F-F748-403E-9B56-318A60029C69}" dt="2024-11-20T15:32:48.688" v="3046" actId="1076"/>
          <ac:spMkLst>
            <pc:docMk/>
            <pc:sldMk cId="3562809130" sldId="269"/>
            <ac:spMk id="8" creationId="{BDCFB0F3-562A-BA68-FCFF-060CC8B64FD0}"/>
          </ac:spMkLst>
        </pc:spChg>
        <pc:spChg chg="add mod">
          <ac:chgData name="yogeshbalabaskaran@gmail.com" userId="56d15da3a80a1a7f" providerId="LiveId" clId="{F8743B6F-F748-403E-9B56-318A60029C69}" dt="2024-11-25T14:17:05.840" v="3757" actId="207"/>
          <ac:spMkLst>
            <pc:docMk/>
            <pc:sldMk cId="3562809130" sldId="269"/>
            <ac:spMk id="9" creationId="{8B52A6CA-BF6C-99F6-0EC5-F4F8680BF7B6}"/>
          </ac:spMkLst>
        </pc:spChg>
        <pc:spChg chg="del mod">
          <ac:chgData name="yogeshbalabaskaran@gmail.com" userId="56d15da3a80a1a7f" providerId="LiveId" clId="{F8743B6F-F748-403E-9B56-318A60029C69}" dt="2024-11-12T05:56:58.858" v="509" actId="478"/>
          <ac:spMkLst>
            <pc:docMk/>
            <pc:sldMk cId="3562809130" sldId="269"/>
            <ac:spMk id="10" creationId="{AF7E9749-4684-71D1-1E0C-51C5624E83DF}"/>
          </ac:spMkLst>
        </pc:spChg>
        <pc:spChg chg="del mod">
          <ac:chgData name="yogeshbalabaskaran@gmail.com" userId="56d15da3a80a1a7f" providerId="LiveId" clId="{F8743B6F-F748-403E-9B56-318A60029C69}" dt="2024-11-12T05:55:31.368" v="498"/>
          <ac:spMkLst>
            <pc:docMk/>
            <pc:sldMk cId="3562809130" sldId="269"/>
            <ac:spMk id="12" creationId="{626E6DE7-0667-C93A-8405-4F6F50077527}"/>
          </ac:spMkLst>
        </pc:spChg>
        <pc:spChg chg="mod">
          <ac:chgData name="yogeshbalabaskaran@gmail.com" userId="56d15da3a80a1a7f" providerId="LiveId" clId="{F8743B6F-F748-403E-9B56-318A60029C69}" dt="2024-11-12T05:31:02.279" v="459" actId="20577"/>
          <ac:spMkLst>
            <pc:docMk/>
            <pc:sldMk cId="3562809130" sldId="269"/>
            <ac:spMk id="13" creationId="{C16974DA-D7E0-671D-927B-BD5C0909E731}"/>
          </ac:spMkLst>
        </pc:spChg>
        <pc:spChg chg="mod">
          <ac:chgData name="yogeshbalabaskaran@gmail.com" userId="56d15da3a80a1a7f" providerId="LiveId" clId="{F8743B6F-F748-403E-9B56-318A60029C69}" dt="2024-11-12T05:32:07.947" v="471" actId="1076"/>
          <ac:spMkLst>
            <pc:docMk/>
            <pc:sldMk cId="3562809130" sldId="269"/>
            <ac:spMk id="24" creationId="{696369CD-5231-0A0C-DB6C-00669E9424A3}"/>
          </ac:spMkLst>
        </pc:spChg>
        <pc:grpChg chg="del mod">
          <ac:chgData name="yogeshbalabaskaran@gmail.com" userId="56d15da3a80a1a7f" providerId="LiveId" clId="{F8743B6F-F748-403E-9B56-318A60029C69}" dt="2024-11-12T06:00:18.129" v="526" actId="478"/>
          <ac:grpSpMkLst>
            <pc:docMk/>
            <pc:sldMk cId="3562809130" sldId="269"/>
            <ac:grpSpMk id="2" creationId="{F970C386-9434-652E-7118-425DB3CEB800}"/>
          </ac:grpSpMkLst>
        </pc:grpChg>
        <pc:picChg chg="add del mod modCrop">
          <ac:chgData name="yogeshbalabaskaran@gmail.com" userId="56d15da3a80a1a7f" providerId="LiveId" clId="{F8743B6F-F748-403E-9B56-318A60029C69}" dt="2024-11-19T14:19:36.721" v="2093" actId="478"/>
          <ac:picMkLst>
            <pc:docMk/>
            <pc:sldMk cId="3562809130" sldId="269"/>
            <ac:picMk id="3" creationId="{E76A3011-FBEE-330B-B2A1-DABB8106B314}"/>
          </ac:picMkLst>
        </pc:picChg>
        <pc:picChg chg="add mod">
          <ac:chgData name="yogeshbalabaskaran@gmail.com" userId="56d15da3a80a1a7f" providerId="LiveId" clId="{F8743B6F-F748-403E-9B56-318A60029C69}" dt="2024-11-20T12:09:04.581" v="2650" actId="1076"/>
          <ac:picMkLst>
            <pc:docMk/>
            <pc:sldMk cId="3562809130" sldId="269"/>
            <ac:picMk id="3" creationId="{FEB3F607-B479-9B95-54F2-6552E503E4B8}"/>
          </ac:picMkLst>
        </pc:picChg>
        <pc:picChg chg="add del mod">
          <ac:chgData name="yogeshbalabaskaran@gmail.com" userId="56d15da3a80a1a7f" providerId="LiveId" clId="{F8743B6F-F748-403E-9B56-318A60029C69}" dt="2024-11-20T12:08:51.328" v="2644" actId="478"/>
          <ac:picMkLst>
            <pc:docMk/>
            <pc:sldMk cId="3562809130" sldId="269"/>
            <ac:picMk id="7" creationId="{9C9455D7-0F56-B525-D90B-034486485C63}"/>
          </ac:picMkLst>
        </pc:picChg>
      </pc:sldChg>
      <pc:sldChg chg="addSp delSp modSp add mod setBg">
        <pc:chgData name="yogeshbalabaskaran@gmail.com" userId="56d15da3a80a1a7f" providerId="LiveId" clId="{F8743B6F-F748-403E-9B56-318A60029C69}" dt="2024-11-25T14:47:08.481" v="3946" actId="2711"/>
        <pc:sldMkLst>
          <pc:docMk/>
          <pc:sldMk cId="549838100" sldId="270"/>
        </pc:sldMkLst>
        <pc:spChg chg="add mod">
          <ac:chgData name="yogeshbalabaskaran@gmail.com" userId="56d15da3a80a1a7f" providerId="LiveId" clId="{F8743B6F-F748-403E-9B56-318A60029C69}" dt="2024-11-25T14:17:49.794" v="3769" actId="207"/>
          <ac:spMkLst>
            <pc:docMk/>
            <pc:sldMk cId="549838100" sldId="270"/>
            <ac:spMk id="3" creationId="{A8F899CE-3787-EED9-92EC-8C089AB4A495}"/>
          </ac:spMkLst>
        </pc:spChg>
        <pc:spChg chg="add del mod">
          <ac:chgData name="yogeshbalabaskaran@gmail.com" userId="56d15da3a80a1a7f" providerId="LiveId" clId="{F8743B6F-F748-403E-9B56-318A60029C69}" dt="2024-11-20T15:33:36.565" v="3056"/>
          <ac:spMkLst>
            <pc:docMk/>
            <pc:sldMk cId="549838100" sldId="270"/>
            <ac:spMk id="5" creationId="{F699091E-8C4F-C486-057A-04B4FD3C9F02}"/>
          </ac:spMkLst>
        </pc:spChg>
        <pc:spChg chg="del">
          <ac:chgData name="yogeshbalabaskaran@gmail.com" userId="56d15da3a80a1a7f" providerId="LiveId" clId="{F8743B6F-F748-403E-9B56-318A60029C69}" dt="2024-11-12T06:03:39.056" v="599" actId="478"/>
          <ac:spMkLst>
            <pc:docMk/>
            <pc:sldMk cId="549838100" sldId="270"/>
            <ac:spMk id="6" creationId="{D36E7703-5727-AFED-47C5-3304BDAD20A4}"/>
          </ac:spMkLst>
        </pc:spChg>
        <pc:spChg chg="mod">
          <ac:chgData name="yogeshbalabaskaran@gmail.com" userId="56d15da3a80a1a7f" providerId="LiveId" clId="{F8743B6F-F748-403E-9B56-318A60029C69}" dt="2024-11-25T14:47:08.481" v="3946" actId="2711"/>
          <ac:spMkLst>
            <pc:docMk/>
            <pc:sldMk cId="549838100" sldId="270"/>
            <ac:spMk id="9" creationId="{D4DCAC29-606D-34C4-011B-4977DC53BD8D}"/>
          </ac:spMkLst>
        </pc:spChg>
        <pc:picChg chg="add mod">
          <ac:chgData name="yogeshbalabaskaran@gmail.com" userId="56d15da3a80a1a7f" providerId="LiveId" clId="{F8743B6F-F748-403E-9B56-318A60029C69}" dt="2024-11-19T14:21:21.061" v="2101" actId="14100"/>
          <ac:picMkLst>
            <pc:docMk/>
            <pc:sldMk cId="549838100" sldId="270"/>
            <ac:picMk id="4" creationId="{BBD8EA72-157A-9360-CB48-50D0394D6506}"/>
          </ac:picMkLst>
        </pc:picChg>
      </pc:sldChg>
      <pc:sldChg chg="addSp delSp modSp add del mod">
        <pc:chgData name="yogeshbalabaskaran@gmail.com" userId="56d15da3a80a1a7f" providerId="LiveId" clId="{F8743B6F-F748-403E-9B56-318A60029C69}" dt="2024-11-12T06:00:57.897" v="532" actId="47"/>
        <pc:sldMkLst>
          <pc:docMk/>
          <pc:sldMk cId="3201497624" sldId="270"/>
        </pc:sldMkLst>
        <pc:spChg chg="mod">
          <ac:chgData name="yogeshbalabaskaran@gmail.com" userId="56d15da3a80a1a7f" providerId="LiveId" clId="{F8743B6F-F748-403E-9B56-318A60029C69}" dt="2024-11-12T05:58:58.764" v="524"/>
          <ac:spMkLst>
            <pc:docMk/>
            <pc:sldMk cId="3201497624" sldId="270"/>
            <ac:spMk id="7" creationId="{2CA11B67-E96C-6AFA-5D8E-D7366151B7CF}"/>
          </ac:spMkLst>
        </pc:spChg>
        <pc:spChg chg="mod">
          <ac:chgData name="yogeshbalabaskaran@gmail.com" userId="56d15da3a80a1a7f" providerId="LiveId" clId="{F8743B6F-F748-403E-9B56-318A60029C69}" dt="2024-11-12T05:58:58.764" v="524"/>
          <ac:spMkLst>
            <pc:docMk/>
            <pc:sldMk cId="3201497624" sldId="270"/>
            <ac:spMk id="8" creationId="{B2700F53-A443-DD82-1236-6B81E29D02DC}"/>
          </ac:spMkLst>
        </pc:spChg>
        <pc:spChg chg="mod">
          <ac:chgData name="yogeshbalabaskaran@gmail.com" userId="56d15da3a80a1a7f" providerId="LiveId" clId="{F8743B6F-F748-403E-9B56-318A60029C69}" dt="2024-11-12T05:58:43.101" v="523" actId="1076"/>
          <ac:spMkLst>
            <pc:docMk/>
            <pc:sldMk cId="3201497624" sldId="270"/>
            <ac:spMk id="9" creationId="{A33C7BF3-C301-20C8-FF36-7CE5AB5024F0}"/>
          </ac:spMkLst>
        </pc:spChg>
        <pc:grpChg chg="del mod">
          <ac:chgData name="yogeshbalabaskaran@gmail.com" userId="56d15da3a80a1a7f" providerId="LiveId" clId="{F8743B6F-F748-403E-9B56-318A60029C69}" dt="2024-11-12T05:58:39.556" v="522" actId="478"/>
          <ac:grpSpMkLst>
            <pc:docMk/>
            <pc:sldMk cId="3201497624" sldId="270"/>
            <ac:grpSpMk id="2" creationId="{6D4B9E52-A5F5-6DDF-E35F-7696AA22FC02}"/>
          </ac:grpSpMkLst>
        </pc:grpChg>
        <pc:grpChg chg="add mod">
          <ac:chgData name="yogeshbalabaskaran@gmail.com" userId="56d15da3a80a1a7f" providerId="LiveId" clId="{F8743B6F-F748-403E-9B56-318A60029C69}" dt="2024-11-12T05:58:58.764" v="524"/>
          <ac:grpSpMkLst>
            <pc:docMk/>
            <pc:sldMk cId="3201497624" sldId="270"/>
            <ac:grpSpMk id="5" creationId="{5446DBA4-B597-CC5C-6039-6BB1B7456B67}"/>
          </ac:grpSpMkLst>
        </pc:grpChg>
      </pc:sldChg>
      <pc:sldChg chg="addSp delSp modSp add mod setBg">
        <pc:chgData name="yogeshbalabaskaran@gmail.com" userId="56d15da3a80a1a7f" providerId="LiveId" clId="{F8743B6F-F748-403E-9B56-318A60029C69}" dt="2024-11-25T14:47:57.797" v="3955" actId="113"/>
        <pc:sldMkLst>
          <pc:docMk/>
          <pc:sldMk cId="3913863002" sldId="271"/>
        </pc:sldMkLst>
        <pc:spChg chg="add del mod">
          <ac:chgData name="yogeshbalabaskaran@gmail.com" userId="56d15da3a80a1a7f" providerId="LiveId" clId="{F8743B6F-F748-403E-9B56-318A60029C69}" dt="2024-11-18T04:13:03.272" v="1748" actId="478"/>
          <ac:spMkLst>
            <pc:docMk/>
            <pc:sldMk cId="3913863002" sldId="271"/>
            <ac:spMk id="3" creationId="{04469D73-883B-FEF5-8067-150B33F3B974}"/>
          </ac:spMkLst>
        </pc:spChg>
        <pc:spChg chg="del">
          <ac:chgData name="yogeshbalabaskaran@gmail.com" userId="56d15da3a80a1a7f" providerId="LiveId" clId="{F8743B6F-F748-403E-9B56-318A60029C69}" dt="2024-11-12T17:03:00.471" v="706" actId="478"/>
          <ac:spMkLst>
            <pc:docMk/>
            <pc:sldMk cId="3913863002" sldId="271"/>
            <ac:spMk id="3" creationId="{8238D9A0-6727-3662-68A2-FFA492F95C40}"/>
          </ac:spMkLst>
        </pc:spChg>
        <pc:spChg chg="del">
          <ac:chgData name="yogeshbalabaskaran@gmail.com" userId="56d15da3a80a1a7f" providerId="LiveId" clId="{F8743B6F-F748-403E-9B56-318A60029C69}" dt="2024-11-12T17:02:06.616" v="694" actId="478"/>
          <ac:spMkLst>
            <pc:docMk/>
            <pc:sldMk cId="3913863002" sldId="271"/>
            <ac:spMk id="5" creationId="{5B1FA7BB-1CC1-18BF-31E0-C1BD76C94DDB}"/>
          </ac:spMkLst>
        </pc:spChg>
        <pc:spChg chg="add mod">
          <ac:chgData name="yogeshbalabaskaran@gmail.com" userId="56d15da3a80a1a7f" providerId="LiveId" clId="{F8743B6F-F748-403E-9B56-318A60029C69}" dt="2024-11-25T14:47:57.797" v="3955" actId="113"/>
          <ac:spMkLst>
            <pc:docMk/>
            <pc:sldMk cId="3913863002" sldId="271"/>
            <ac:spMk id="6" creationId="{4D46CF9E-0114-5445-4A86-88DB61E82C49}"/>
          </ac:spMkLst>
        </pc:spChg>
        <pc:spChg chg="add mod">
          <ac:chgData name="yogeshbalabaskaran@gmail.com" userId="56d15da3a80a1a7f" providerId="LiveId" clId="{F8743B6F-F748-403E-9B56-318A60029C69}" dt="2024-11-25T14:47:52.557" v="3954" actId="1076"/>
          <ac:spMkLst>
            <pc:docMk/>
            <pc:sldMk cId="3913863002" sldId="271"/>
            <ac:spMk id="7" creationId="{8B137D83-D586-CE4E-E79F-B9832F6047B4}"/>
          </ac:spMkLst>
        </pc:spChg>
        <pc:spChg chg="del mod">
          <ac:chgData name="yogeshbalabaskaran@gmail.com" userId="56d15da3a80a1a7f" providerId="LiveId" clId="{F8743B6F-F748-403E-9B56-318A60029C69}" dt="2024-11-12T17:02:14.093" v="696" actId="478"/>
          <ac:spMkLst>
            <pc:docMk/>
            <pc:sldMk cId="3913863002" sldId="271"/>
            <ac:spMk id="9" creationId="{DED8A2A1-FD03-CE03-D188-C3A0FB015319}"/>
          </ac:spMkLst>
        </pc:spChg>
        <pc:picChg chg="add mod">
          <ac:chgData name="yogeshbalabaskaran@gmail.com" userId="56d15da3a80a1a7f" providerId="LiveId" clId="{F8743B6F-F748-403E-9B56-318A60029C69}" dt="2024-11-25T14:47:49.258" v="3953" actId="14100"/>
          <ac:picMkLst>
            <pc:docMk/>
            <pc:sldMk cId="3913863002" sldId="271"/>
            <ac:picMk id="3" creationId="{4D75A217-BDA8-E7E3-B089-4817B4B02439}"/>
          </ac:picMkLst>
        </pc:picChg>
        <pc:picChg chg="add del mod">
          <ac:chgData name="yogeshbalabaskaran@gmail.com" userId="56d15da3a80a1a7f" providerId="LiveId" clId="{F8743B6F-F748-403E-9B56-318A60029C69}" dt="2024-11-18T05:52:56.030" v="1761" actId="478"/>
          <ac:picMkLst>
            <pc:docMk/>
            <pc:sldMk cId="3913863002" sldId="271"/>
            <ac:picMk id="4" creationId="{A89CAFC0-3ED5-E3E5-4719-B27CDFC1DDDC}"/>
          </ac:picMkLst>
        </pc:picChg>
        <pc:picChg chg="add del mod">
          <ac:chgData name="yogeshbalabaskaran@gmail.com" userId="56d15da3a80a1a7f" providerId="LiveId" clId="{F8743B6F-F748-403E-9B56-318A60029C69}" dt="2024-11-20T12:23:15.499" v="2674" actId="478"/>
          <ac:picMkLst>
            <pc:docMk/>
            <pc:sldMk cId="3913863002" sldId="271"/>
            <ac:picMk id="9" creationId="{A33A7A49-A866-E311-0659-2A687628B744}"/>
          </ac:picMkLst>
        </pc:picChg>
      </pc:sldChg>
      <pc:sldChg chg="addSp delSp modSp add mod setBg">
        <pc:chgData name="yogeshbalabaskaran@gmail.com" userId="56d15da3a80a1a7f" providerId="LiveId" clId="{F8743B6F-F748-403E-9B56-318A60029C69}" dt="2024-11-25T14:14:48.404" v="3737" actId="14100"/>
        <pc:sldMkLst>
          <pc:docMk/>
          <pc:sldMk cId="1082751722" sldId="272"/>
        </pc:sldMkLst>
        <pc:spChg chg="add mod ord">
          <ac:chgData name="yogeshbalabaskaran@gmail.com" userId="56d15da3a80a1a7f" providerId="LiveId" clId="{F8743B6F-F748-403E-9B56-318A60029C69}" dt="2024-11-25T14:14:48.404" v="3737" actId="14100"/>
          <ac:spMkLst>
            <pc:docMk/>
            <pc:sldMk cId="1082751722" sldId="272"/>
            <ac:spMk id="4" creationId="{B355E6F6-4A5A-79D0-E359-0663AC2D2818}"/>
          </ac:spMkLst>
        </pc:spChg>
        <pc:spChg chg="mod">
          <ac:chgData name="yogeshbalabaskaran@gmail.com" userId="56d15da3a80a1a7f" providerId="LiveId" clId="{F8743B6F-F748-403E-9B56-318A60029C69}" dt="2024-11-25T14:13:59.220" v="3731" actId="207"/>
          <ac:spMkLst>
            <pc:docMk/>
            <pc:sldMk cId="1082751722" sldId="272"/>
            <ac:spMk id="7" creationId="{D6697DAC-78F7-967D-02B5-585261CBB2FF}"/>
          </ac:spMkLst>
        </pc:spChg>
        <pc:spChg chg="ord">
          <ac:chgData name="yogeshbalabaskaran@gmail.com" userId="56d15da3a80a1a7f" providerId="LiveId" clId="{F8743B6F-F748-403E-9B56-318A60029C69}" dt="2024-11-19T14:23:58.968" v="2112" actId="26606"/>
          <ac:spMkLst>
            <pc:docMk/>
            <pc:sldMk cId="1082751722" sldId="272"/>
            <ac:spMk id="13" creationId="{70DED14C-1CFC-DE8F-D94C-C103A2718D2B}"/>
          </ac:spMkLst>
        </pc:spChg>
        <pc:spChg chg="ord">
          <ac:chgData name="yogeshbalabaskaran@gmail.com" userId="56d15da3a80a1a7f" providerId="LiveId" clId="{F8743B6F-F748-403E-9B56-318A60029C69}" dt="2024-11-19T14:23:58.968" v="2112" actId="26606"/>
          <ac:spMkLst>
            <pc:docMk/>
            <pc:sldMk cId="1082751722" sldId="272"/>
            <ac:spMk id="24" creationId="{FD33B9CD-2EBA-0928-5F81-E6D386003BA1}"/>
          </ac:spMkLst>
        </pc:spChg>
        <pc:spChg chg="add del">
          <ac:chgData name="yogeshbalabaskaran@gmail.com" userId="56d15da3a80a1a7f" providerId="LiveId" clId="{F8743B6F-F748-403E-9B56-318A60029C69}" dt="2024-11-13T18:15:43.995" v="973" actId="26606"/>
          <ac:spMkLst>
            <pc:docMk/>
            <pc:sldMk cId="1082751722" sldId="272"/>
            <ac:spMk id="29" creationId="{6A14B83C-B379-41FC-8327-600DA7EFD524}"/>
          </ac:spMkLst>
        </pc:spChg>
        <pc:grpChg chg="add del">
          <ac:chgData name="yogeshbalabaskaran@gmail.com" userId="56d15da3a80a1a7f" providerId="LiveId" clId="{F8743B6F-F748-403E-9B56-318A60029C69}" dt="2024-11-13T18:15:43.995" v="973" actId="26606"/>
          <ac:grpSpMkLst>
            <pc:docMk/>
            <pc:sldMk cId="1082751722" sldId="272"/>
            <ac:grpSpMk id="31" creationId="{CB018903-3549-4A3B-A9DF-B26757CAA9C6}"/>
          </ac:grpSpMkLst>
        </pc:grpChg>
        <pc:picChg chg="add del mod">
          <ac:chgData name="yogeshbalabaskaran@gmail.com" userId="56d15da3a80a1a7f" providerId="LiveId" clId="{F8743B6F-F748-403E-9B56-318A60029C69}" dt="2024-11-13T18:20:10.306" v="981" actId="478"/>
          <ac:picMkLst>
            <pc:docMk/>
            <pc:sldMk cId="1082751722" sldId="272"/>
            <ac:picMk id="3" creationId="{93CDC842-CDDE-FB35-FF05-EA9C95407ADA}"/>
          </ac:picMkLst>
        </pc:picChg>
        <pc:picChg chg="add del mod">
          <ac:chgData name="yogeshbalabaskaran@gmail.com" userId="56d15da3a80a1a7f" providerId="LiveId" clId="{F8743B6F-F748-403E-9B56-318A60029C69}" dt="2024-11-19T14:23:20.600" v="2107" actId="478"/>
          <ac:picMkLst>
            <pc:docMk/>
            <pc:sldMk cId="1082751722" sldId="272"/>
            <ac:picMk id="3" creationId="{CB50D95A-F638-80BF-22B2-4565F0A52504}"/>
          </ac:picMkLst>
        </pc:picChg>
        <pc:picChg chg="add del mod">
          <ac:chgData name="yogeshbalabaskaran@gmail.com" userId="56d15da3a80a1a7f" providerId="LiveId" clId="{F8743B6F-F748-403E-9B56-318A60029C69}" dt="2024-11-16T05:33:51.405" v="1054" actId="478"/>
          <ac:picMkLst>
            <pc:docMk/>
            <pc:sldMk cId="1082751722" sldId="272"/>
            <ac:picMk id="4" creationId="{734F283D-22B3-0BFC-235C-EC8A8DBAE398}"/>
          </ac:picMkLst>
        </pc:picChg>
        <pc:picChg chg="del">
          <ac:chgData name="yogeshbalabaskaran@gmail.com" userId="56d15da3a80a1a7f" providerId="LiveId" clId="{F8743B6F-F748-403E-9B56-318A60029C69}" dt="2024-11-12T17:14:44.110" v="717" actId="478"/>
          <ac:picMkLst>
            <pc:docMk/>
            <pc:sldMk cId="1082751722" sldId="272"/>
            <ac:picMk id="4" creationId="{B344FC14-3EAD-576F-77BD-646BE3C21B77}"/>
          </ac:picMkLst>
        </pc:picChg>
        <pc:picChg chg="add mod">
          <ac:chgData name="yogeshbalabaskaran@gmail.com" userId="56d15da3a80a1a7f" providerId="LiveId" clId="{F8743B6F-F748-403E-9B56-318A60029C69}" dt="2024-11-25T14:14:45.971" v="3736" actId="14100"/>
          <ac:picMkLst>
            <pc:docMk/>
            <pc:sldMk cId="1082751722" sldId="272"/>
            <ac:picMk id="5" creationId="{7A5306C0-AE53-DF0B-4FB9-9EA77AEC65F0}"/>
          </ac:picMkLst>
        </pc:picChg>
        <pc:picChg chg="add del mod">
          <ac:chgData name="yogeshbalabaskaran@gmail.com" userId="56d15da3a80a1a7f" providerId="LiveId" clId="{F8743B6F-F748-403E-9B56-318A60029C69}" dt="2024-11-16T05:33:48.023" v="1053" actId="478"/>
          <ac:picMkLst>
            <pc:docMk/>
            <pc:sldMk cId="1082751722" sldId="272"/>
            <ac:picMk id="6" creationId="{00D2CAE3-49D0-E04C-7B10-9C74E10AFCA9}"/>
          </ac:picMkLst>
        </pc:picChg>
      </pc:sldChg>
      <pc:sldChg chg="addSp delSp modSp add mod setBg">
        <pc:chgData name="yogeshbalabaskaran@gmail.com" userId="56d15da3a80a1a7f" providerId="LiveId" clId="{F8743B6F-F748-403E-9B56-318A60029C69}" dt="2024-11-30T10:24:24.549" v="4177" actId="1076"/>
        <pc:sldMkLst>
          <pc:docMk/>
          <pc:sldMk cId="1067033928" sldId="273"/>
        </pc:sldMkLst>
        <pc:spChg chg="add del mod">
          <ac:chgData name="yogeshbalabaskaran@gmail.com" userId="56d15da3a80a1a7f" providerId="LiveId" clId="{F8743B6F-F748-403E-9B56-318A60029C69}" dt="2024-11-19T12:22:55.010" v="2038"/>
          <ac:spMkLst>
            <pc:docMk/>
            <pc:sldMk cId="1067033928" sldId="273"/>
            <ac:spMk id="4" creationId="{A5C1D6F3-2435-D10F-E4B5-4BA7F8CFCCEB}"/>
          </ac:spMkLst>
        </pc:spChg>
        <pc:spChg chg="add del mod">
          <ac:chgData name="yogeshbalabaskaran@gmail.com" userId="56d15da3a80a1a7f" providerId="LiveId" clId="{F8743B6F-F748-403E-9B56-318A60029C69}" dt="2024-11-13T08:39:32.216" v="819" actId="478"/>
          <ac:spMkLst>
            <pc:docMk/>
            <pc:sldMk cId="1067033928" sldId="273"/>
            <ac:spMk id="6" creationId="{58219A7E-5798-3956-3B3D-6C5B6F621406}"/>
          </ac:spMkLst>
        </pc:spChg>
        <pc:spChg chg="add mod">
          <ac:chgData name="yogeshbalabaskaran@gmail.com" userId="56d15da3a80a1a7f" providerId="LiveId" clId="{F8743B6F-F748-403E-9B56-318A60029C69}" dt="2024-11-30T10:24:24.549" v="4177" actId="1076"/>
          <ac:spMkLst>
            <pc:docMk/>
            <pc:sldMk cId="1067033928" sldId="273"/>
            <ac:spMk id="6" creationId="{B89BD2BE-6914-F543-808E-6B548E78A4E5}"/>
          </ac:spMkLst>
        </pc:spChg>
        <pc:spChg chg="del mod">
          <ac:chgData name="yogeshbalabaskaran@gmail.com" userId="56d15da3a80a1a7f" providerId="LiveId" clId="{F8743B6F-F748-403E-9B56-318A60029C69}" dt="2024-11-20T14:22:50.217" v="2860" actId="478"/>
          <ac:spMkLst>
            <pc:docMk/>
            <pc:sldMk cId="1067033928" sldId="273"/>
            <ac:spMk id="7" creationId="{AEF41B08-99B8-638D-43ED-21BEB1E3D58C}"/>
          </ac:spMkLst>
        </pc:spChg>
        <pc:spChg chg="add mod">
          <ac:chgData name="yogeshbalabaskaran@gmail.com" userId="56d15da3a80a1a7f" providerId="LiveId" clId="{F8743B6F-F748-403E-9B56-318A60029C69}" dt="2024-11-25T14:14:59.129" v="3738" actId="207"/>
          <ac:spMkLst>
            <pc:docMk/>
            <pc:sldMk cId="1067033928" sldId="273"/>
            <ac:spMk id="8" creationId="{C4647D6A-0984-747A-3DE5-03F13B6A3F8B}"/>
          </ac:spMkLst>
        </pc:spChg>
        <pc:spChg chg="add">
          <ac:chgData name="yogeshbalabaskaran@gmail.com" userId="56d15da3a80a1a7f" providerId="LiveId" clId="{F8743B6F-F748-403E-9B56-318A60029C69}" dt="2024-11-20T15:48:27.033" v="3119"/>
          <ac:spMkLst>
            <pc:docMk/>
            <pc:sldMk cId="1067033928" sldId="273"/>
            <ac:spMk id="9" creationId="{87B87AEC-AA09-2DAB-021C-DFF217276DBD}"/>
          </ac:spMkLst>
        </pc:spChg>
        <pc:picChg chg="del">
          <ac:chgData name="yogeshbalabaskaran@gmail.com" userId="56d15da3a80a1a7f" providerId="LiveId" clId="{F8743B6F-F748-403E-9B56-318A60029C69}" dt="2024-11-13T07:46:16.225" v="738" actId="478"/>
          <ac:picMkLst>
            <pc:docMk/>
            <pc:sldMk cId="1067033928" sldId="273"/>
            <ac:picMk id="3" creationId="{4C13BA62-CD9D-2408-7998-8C6DBFCCB6FD}"/>
          </ac:picMkLst>
        </pc:picChg>
        <pc:picChg chg="add del mod">
          <ac:chgData name="yogeshbalabaskaran@gmail.com" userId="56d15da3a80a1a7f" providerId="LiveId" clId="{F8743B6F-F748-403E-9B56-318A60029C69}" dt="2024-11-20T14:22:18.701" v="2854" actId="478"/>
          <ac:picMkLst>
            <pc:docMk/>
            <pc:sldMk cId="1067033928" sldId="273"/>
            <ac:picMk id="3" creationId="{B196D294-3994-D7C0-51ED-DB577DB55149}"/>
          </ac:picMkLst>
        </pc:picChg>
        <pc:picChg chg="add mod">
          <ac:chgData name="yogeshbalabaskaran@gmail.com" userId="56d15da3a80a1a7f" providerId="LiveId" clId="{F8743B6F-F748-403E-9B56-318A60029C69}" dt="2024-11-20T14:24:10.531" v="2877" actId="1076"/>
          <ac:picMkLst>
            <pc:docMk/>
            <pc:sldMk cId="1067033928" sldId="273"/>
            <ac:picMk id="4" creationId="{2F7BBA2B-692E-3EF1-1D47-0010ADFD34BA}"/>
          </ac:picMkLst>
        </pc:picChg>
        <pc:picChg chg="add del mod modCrop">
          <ac:chgData name="yogeshbalabaskaran@gmail.com" userId="56d15da3a80a1a7f" providerId="LiveId" clId="{F8743B6F-F748-403E-9B56-318A60029C69}" dt="2024-11-19T12:20:39.078" v="2016" actId="478"/>
          <ac:picMkLst>
            <pc:docMk/>
            <pc:sldMk cId="1067033928" sldId="273"/>
            <ac:picMk id="9" creationId="{29F968D3-4F21-7041-BF6B-55E9C4496A0A}"/>
          </ac:picMkLst>
        </pc:picChg>
      </pc:sldChg>
      <pc:sldChg chg="addSp delSp modSp add mod ord setBg">
        <pc:chgData name="yogeshbalabaskaran@gmail.com" userId="56d15da3a80a1a7f" providerId="LiveId" clId="{F8743B6F-F748-403E-9B56-318A60029C69}" dt="2024-11-29T11:51:18.929" v="4145" actId="14100"/>
        <pc:sldMkLst>
          <pc:docMk/>
          <pc:sldMk cId="2655101893" sldId="274"/>
        </pc:sldMkLst>
        <pc:spChg chg="del mod">
          <ac:chgData name="yogeshbalabaskaran@gmail.com" userId="56d15da3a80a1a7f" providerId="LiveId" clId="{F8743B6F-F748-403E-9B56-318A60029C69}" dt="2024-11-13T09:10:33.338" v="901" actId="478"/>
          <ac:spMkLst>
            <pc:docMk/>
            <pc:sldMk cId="2655101893" sldId="274"/>
            <ac:spMk id="4" creationId="{BB03C8B7-B4D1-0213-5438-52242B80BE60}"/>
          </ac:spMkLst>
        </pc:spChg>
        <pc:spChg chg="del mod">
          <ac:chgData name="yogeshbalabaskaran@gmail.com" userId="56d15da3a80a1a7f" providerId="LiveId" clId="{F8743B6F-F748-403E-9B56-318A60029C69}" dt="2024-11-18T14:30:20.348" v="1864" actId="478"/>
          <ac:spMkLst>
            <pc:docMk/>
            <pc:sldMk cId="2655101893" sldId="274"/>
            <ac:spMk id="7" creationId="{672C84A6-32A9-984D-6F34-A64699317677}"/>
          </ac:spMkLst>
        </pc:spChg>
        <pc:spChg chg="add mod">
          <ac:chgData name="yogeshbalabaskaran@gmail.com" userId="56d15da3a80a1a7f" providerId="LiveId" clId="{F8743B6F-F748-403E-9B56-318A60029C69}" dt="2024-11-29T11:50:57.766" v="4140" actId="1076"/>
          <ac:spMkLst>
            <pc:docMk/>
            <pc:sldMk cId="2655101893" sldId="274"/>
            <ac:spMk id="9" creationId="{9D2ABA9D-4432-094E-3029-6D40F2FBFC17}"/>
          </ac:spMkLst>
        </pc:spChg>
        <pc:spChg chg="add del mod">
          <ac:chgData name="yogeshbalabaskaran@gmail.com" userId="56d15da3a80a1a7f" providerId="LiveId" clId="{F8743B6F-F748-403E-9B56-318A60029C69}" dt="2024-11-29T11:50:54.619" v="4139" actId="1076"/>
          <ac:spMkLst>
            <pc:docMk/>
            <pc:sldMk cId="2655101893" sldId="274"/>
            <ac:spMk id="11" creationId="{7796D750-0ADA-E330-88DE-B59F66C03510}"/>
          </ac:spMkLst>
        </pc:spChg>
        <pc:spChg chg="add mod">
          <ac:chgData name="yogeshbalabaskaran@gmail.com" userId="56d15da3a80a1a7f" providerId="LiveId" clId="{F8743B6F-F748-403E-9B56-318A60029C69}" dt="2024-11-29T11:51:01.140" v="4141" actId="14100"/>
          <ac:spMkLst>
            <pc:docMk/>
            <pc:sldMk cId="2655101893" sldId="274"/>
            <ac:spMk id="14" creationId="{2A367145-24CD-C708-A493-1DCAFBF05CBB}"/>
          </ac:spMkLst>
        </pc:spChg>
        <pc:spChg chg="add del mod">
          <ac:chgData name="yogeshbalabaskaran@gmail.com" userId="56d15da3a80a1a7f" providerId="LiveId" clId="{F8743B6F-F748-403E-9B56-318A60029C69}" dt="2024-11-18T14:56:37.544" v="1898"/>
          <ac:spMkLst>
            <pc:docMk/>
            <pc:sldMk cId="2655101893" sldId="274"/>
            <ac:spMk id="15" creationId="{B2DE70BE-7CDB-281D-776E-E0FE0A7C9F3C}"/>
          </ac:spMkLst>
        </pc:spChg>
        <pc:spChg chg="add del mod ord">
          <ac:chgData name="yogeshbalabaskaran@gmail.com" userId="56d15da3a80a1a7f" providerId="LiveId" clId="{F8743B6F-F748-403E-9B56-318A60029C69}" dt="2024-11-19T12:41:25.775" v="2076" actId="478"/>
          <ac:spMkLst>
            <pc:docMk/>
            <pc:sldMk cId="2655101893" sldId="274"/>
            <ac:spMk id="16" creationId="{D5389ED2-35C0-8039-4F55-CBE690D372EF}"/>
          </ac:spMkLst>
        </pc:spChg>
        <pc:spChg chg="add mod">
          <ac:chgData name="yogeshbalabaskaran@gmail.com" userId="56d15da3a80a1a7f" providerId="LiveId" clId="{F8743B6F-F748-403E-9B56-318A60029C69}" dt="2024-11-18T14:57:07.559" v="1903"/>
          <ac:spMkLst>
            <pc:docMk/>
            <pc:sldMk cId="2655101893" sldId="274"/>
            <ac:spMk id="17" creationId="{350A557C-F094-9460-513B-8977622918F4}"/>
          </ac:spMkLst>
        </pc:spChg>
        <pc:spChg chg="add del mod ord">
          <ac:chgData name="yogeshbalabaskaran@gmail.com" userId="56d15da3a80a1a7f" providerId="LiveId" clId="{F8743B6F-F748-403E-9B56-318A60029C69}" dt="2024-11-19T12:41:34.088" v="2078" actId="478"/>
          <ac:spMkLst>
            <pc:docMk/>
            <pc:sldMk cId="2655101893" sldId="274"/>
            <ac:spMk id="18" creationId="{F40C3382-6B53-DBA0-9953-453523F65340}"/>
          </ac:spMkLst>
        </pc:spChg>
        <pc:spChg chg="add del mod">
          <ac:chgData name="yogeshbalabaskaran@gmail.com" userId="56d15da3a80a1a7f" providerId="LiveId" clId="{F8743B6F-F748-403E-9B56-318A60029C69}" dt="2024-11-25T14:19:44.458" v="3779" actId="478"/>
          <ac:spMkLst>
            <pc:docMk/>
            <pc:sldMk cId="2655101893" sldId="274"/>
            <ac:spMk id="19" creationId="{91B971E7-D3E1-E94D-918E-54DB7CA4B6CC}"/>
          </ac:spMkLst>
        </pc:spChg>
        <pc:spChg chg="add del mod">
          <ac:chgData name="yogeshbalabaskaran@gmail.com" userId="56d15da3a80a1a7f" providerId="LiveId" clId="{F8743B6F-F748-403E-9B56-318A60029C69}" dt="2024-11-25T14:19:46.938" v="3780" actId="478"/>
          <ac:spMkLst>
            <pc:docMk/>
            <pc:sldMk cId="2655101893" sldId="274"/>
            <ac:spMk id="20" creationId="{8146D1C4-9A7C-93D5-DD39-0465D16F775B}"/>
          </ac:spMkLst>
        </pc:spChg>
        <pc:picChg chg="add del mod">
          <ac:chgData name="yogeshbalabaskaran@gmail.com" userId="56d15da3a80a1a7f" providerId="LiveId" clId="{F8743B6F-F748-403E-9B56-318A60029C69}" dt="2024-11-13T18:31:56.194" v="1025" actId="478"/>
          <ac:picMkLst>
            <pc:docMk/>
            <pc:sldMk cId="2655101893" sldId="274"/>
            <ac:picMk id="3" creationId="{A5D6DD31-B2B9-13F3-5F4E-0A53F902A055}"/>
          </ac:picMkLst>
        </pc:picChg>
        <pc:picChg chg="add del mod">
          <ac:chgData name="yogeshbalabaskaran@gmail.com" userId="56d15da3a80a1a7f" providerId="LiveId" clId="{F8743B6F-F748-403E-9B56-318A60029C69}" dt="2024-11-20T13:51:31.848" v="2845" actId="478"/>
          <ac:picMkLst>
            <pc:docMk/>
            <pc:sldMk cId="2655101893" sldId="274"/>
            <ac:picMk id="3" creationId="{B4029F87-3A1F-FB31-E12D-E78D1C10B5F7}"/>
          </ac:picMkLst>
        </pc:picChg>
        <pc:picChg chg="add del mod">
          <ac:chgData name="yogeshbalabaskaran@gmail.com" userId="56d15da3a80a1a7f" providerId="LiveId" clId="{F8743B6F-F748-403E-9B56-318A60029C69}" dt="2024-11-18T14:30:15.982" v="1863" actId="478"/>
          <ac:picMkLst>
            <pc:docMk/>
            <pc:sldMk cId="2655101893" sldId="274"/>
            <ac:picMk id="4" creationId="{A68D4DDF-BE3A-834F-0B6C-172EACBCB1B0}"/>
          </ac:picMkLst>
        </pc:picChg>
        <pc:picChg chg="add del mod">
          <ac:chgData name="yogeshbalabaskaran@gmail.com" userId="56d15da3a80a1a7f" providerId="LiveId" clId="{F8743B6F-F748-403E-9B56-318A60029C69}" dt="2024-11-29T11:51:18.929" v="4145" actId="14100"/>
          <ac:picMkLst>
            <pc:docMk/>
            <pc:sldMk cId="2655101893" sldId="274"/>
            <ac:picMk id="4" creationId="{E44C6EC3-E39F-79E1-E74C-6D7FC6B7544F}"/>
          </ac:picMkLst>
        </pc:picChg>
        <pc:picChg chg="add del mod">
          <ac:chgData name="yogeshbalabaskaran@gmail.com" userId="56d15da3a80a1a7f" providerId="LiveId" clId="{F8743B6F-F748-403E-9B56-318A60029C69}" dt="2024-11-20T13:50:09.577" v="2840" actId="478"/>
          <ac:picMkLst>
            <pc:docMk/>
            <pc:sldMk cId="2655101893" sldId="274"/>
            <ac:picMk id="6" creationId="{68BF70D2-E293-5668-8595-095CE345B746}"/>
          </ac:picMkLst>
        </pc:picChg>
        <pc:picChg chg="add mod">
          <ac:chgData name="yogeshbalabaskaran@gmail.com" userId="56d15da3a80a1a7f" providerId="LiveId" clId="{F8743B6F-F748-403E-9B56-318A60029C69}" dt="2024-11-29T11:51:10.111" v="4143" actId="1076"/>
          <ac:picMkLst>
            <pc:docMk/>
            <pc:sldMk cId="2655101893" sldId="274"/>
            <ac:picMk id="7" creationId="{2617D92A-2EA8-9390-1B37-467E20C85039}"/>
          </ac:picMkLst>
        </pc:picChg>
        <pc:picChg chg="del">
          <ac:chgData name="yogeshbalabaskaran@gmail.com" userId="56d15da3a80a1a7f" providerId="LiveId" clId="{F8743B6F-F748-403E-9B56-318A60029C69}" dt="2024-11-13T09:09:35.109" v="834" actId="478"/>
          <ac:picMkLst>
            <pc:docMk/>
            <pc:sldMk cId="2655101893" sldId="274"/>
            <ac:picMk id="9" creationId="{56C70F80-2BA9-56FA-9E92-FDA5EE254337}"/>
          </ac:picMkLst>
        </pc:picChg>
      </pc:sldChg>
      <pc:sldChg chg="addSp delSp modSp add del mod">
        <pc:chgData name="yogeshbalabaskaran@gmail.com" userId="56d15da3a80a1a7f" providerId="LiveId" clId="{F8743B6F-F748-403E-9B56-318A60029C69}" dt="2024-11-16T07:29:46.746" v="1159" actId="47"/>
        <pc:sldMkLst>
          <pc:docMk/>
          <pc:sldMk cId="837105478" sldId="275"/>
        </pc:sldMkLst>
        <pc:spChg chg="add mod">
          <ac:chgData name="yogeshbalabaskaran@gmail.com" userId="56d15da3a80a1a7f" providerId="LiveId" clId="{F8743B6F-F748-403E-9B56-318A60029C69}" dt="2024-11-13T09:34:18.539" v="959" actId="1076"/>
          <ac:spMkLst>
            <pc:docMk/>
            <pc:sldMk cId="837105478" sldId="275"/>
            <ac:spMk id="4" creationId="{FB11CE7D-A75F-554A-FEE9-47D0608AE2E8}"/>
          </ac:spMkLst>
        </pc:spChg>
        <pc:spChg chg="del">
          <ac:chgData name="yogeshbalabaskaran@gmail.com" userId="56d15da3a80a1a7f" providerId="LiveId" clId="{F8743B6F-F748-403E-9B56-318A60029C69}" dt="2024-11-13T09:14:33.563" v="913" actId="478"/>
          <ac:spMkLst>
            <pc:docMk/>
            <pc:sldMk cId="837105478" sldId="275"/>
            <ac:spMk id="7" creationId="{587BCECD-4414-8336-A3C5-1A74130695E6}"/>
          </ac:spMkLst>
        </pc:spChg>
        <pc:picChg chg="del">
          <ac:chgData name="yogeshbalabaskaran@gmail.com" userId="56d15da3a80a1a7f" providerId="LiveId" clId="{F8743B6F-F748-403E-9B56-318A60029C69}" dt="2024-11-13T09:14:25.241" v="911" actId="478"/>
          <ac:picMkLst>
            <pc:docMk/>
            <pc:sldMk cId="837105478" sldId="275"/>
            <ac:picMk id="3" creationId="{D5905934-E7F2-C82F-8FAD-BDABEC9A3CA6}"/>
          </ac:picMkLst>
        </pc:picChg>
        <pc:picChg chg="add del mod">
          <ac:chgData name="yogeshbalabaskaran@gmail.com" userId="56d15da3a80a1a7f" providerId="LiveId" clId="{F8743B6F-F748-403E-9B56-318A60029C69}" dt="2024-11-13T09:23:19.236" v="925" actId="478"/>
          <ac:picMkLst>
            <pc:docMk/>
            <pc:sldMk cId="837105478" sldId="275"/>
            <ac:picMk id="6" creationId="{F1A424FA-73EC-1FB8-2FBB-7667A49E7763}"/>
          </ac:picMkLst>
        </pc:picChg>
        <pc:picChg chg="add mod">
          <ac:chgData name="yogeshbalabaskaran@gmail.com" userId="56d15da3a80a1a7f" providerId="LiveId" clId="{F8743B6F-F748-403E-9B56-318A60029C69}" dt="2024-11-13T09:23:44.073" v="931" actId="1076"/>
          <ac:picMkLst>
            <pc:docMk/>
            <pc:sldMk cId="837105478" sldId="275"/>
            <ac:picMk id="9" creationId="{7998F68B-A5EC-90BE-D310-79EF68122DBF}"/>
          </ac:picMkLst>
        </pc:picChg>
      </pc:sldChg>
      <pc:sldChg chg="addSp delSp modSp add mod setBg">
        <pc:chgData name="yogeshbalabaskaran@gmail.com" userId="56d15da3a80a1a7f" providerId="LiveId" clId="{F8743B6F-F748-403E-9B56-318A60029C69}" dt="2024-11-30T10:25:21.551" v="4184" actId="1076"/>
        <pc:sldMkLst>
          <pc:docMk/>
          <pc:sldMk cId="675637685" sldId="276"/>
        </pc:sldMkLst>
        <pc:spChg chg="mod">
          <ac:chgData name="yogeshbalabaskaran@gmail.com" userId="56d15da3a80a1a7f" providerId="LiveId" clId="{F8743B6F-F748-403E-9B56-318A60029C69}" dt="2024-11-30T10:25:21.551" v="4184" actId="1076"/>
          <ac:spMkLst>
            <pc:docMk/>
            <pc:sldMk cId="675637685" sldId="276"/>
            <ac:spMk id="4" creationId="{B7E13189-F9B1-6BCD-DC63-A89DB8FB32E2}"/>
          </ac:spMkLst>
        </pc:spChg>
        <pc:spChg chg="add mod ord">
          <ac:chgData name="yogeshbalabaskaran@gmail.com" userId="56d15da3a80a1a7f" providerId="LiveId" clId="{F8743B6F-F748-403E-9B56-318A60029C69}" dt="2024-11-30T10:25:06.631" v="4179" actId="1076"/>
          <ac:spMkLst>
            <pc:docMk/>
            <pc:sldMk cId="675637685" sldId="276"/>
            <ac:spMk id="5" creationId="{9F570CAC-8C65-8606-96E2-4764A42224B8}"/>
          </ac:spMkLst>
        </pc:spChg>
        <pc:spChg chg="add mod">
          <ac:chgData name="yogeshbalabaskaran@gmail.com" userId="56d15da3a80a1a7f" providerId="LiveId" clId="{F8743B6F-F748-403E-9B56-318A60029C69}" dt="2024-11-21T18:01:51.693" v="3621" actId="21"/>
          <ac:spMkLst>
            <pc:docMk/>
            <pc:sldMk cId="675637685" sldId="276"/>
            <ac:spMk id="9" creationId="{9C03F054-7DA2-86D1-E703-314F9BD9951A}"/>
          </ac:spMkLst>
        </pc:spChg>
        <pc:spChg chg="ord">
          <ac:chgData name="yogeshbalabaskaran@gmail.com" userId="56d15da3a80a1a7f" providerId="LiveId" clId="{F8743B6F-F748-403E-9B56-318A60029C69}" dt="2024-11-17T04:21:17.013" v="1267" actId="26606"/>
          <ac:spMkLst>
            <pc:docMk/>
            <pc:sldMk cId="675637685" sldId="276"/>
            <ac:spMk id="13" creationId="{6D637FE3-4038-A1A5-A0C2-D04113130824}"/>
          </ac:spMkLst>
        </pc:spChg>
        <pc:spChg chg="ord">
          <ac:chgData name="yogeshbalabaskaran@gmail.com" userId="56d15da3a80a1a7f" providerId="LiveId" clId="{F8743B6F-F748-403E-9B56-318A60029C69}" dt="2024-11-17T04:21:17.013" v="1267" actId="26606"/>
          <ac:spMkLst>
            <pc:docMk/>
            <pc:sldMk cId="675637685" sldId="276"/>
            <ac:spMk id="24" creationId="{C8A181E8-79B9-8101-CD31-653CD6C6C0E9}"/>
          </ac:spMkLst>
        </pc:spChg>
        <pc:spChg chg="add del">
          <ac:chgData name="yogeshbalabaskaran@gmail.com" userId="56d15da3a80a1a7f" providerId="LiveId" clId="{F8743B6F-F748-403E-9B56-318A60029C69}" dt="2024-11-17T04:20:47.131" v="1262" actId="26606"/>
          <ac:spMkLst>
            <pc:docMk/>
            <pc:sldMk cId="675637685" sldId="276"/>
            <ac:spMk id="29" creationId="{743AA782-23D1-4521-8CAD-47662984AA08}"/>
          </ac:spMkLst>
        </pc:spChg>
        <pc:spChg chg="add del">
          <ac:chgData name="yogeshbalabaskaran@gmail.com" userId="56d15da3a80a1a7f" providerId="LiveId" clId="{F8743B6F-F748-403E-9B56-318A60029C69}" dt="2024-11-17T04:20:47.131" v="1262" actId="26606"/>
          <ac:spMkLst>
            <pc:docMk/>
            <pc:sldMk cId="675637685" sldId="276"/>
            <ac:spMk id="31" creationId="{71877DBC-BB60-40F0-AC93-2ACDBAAE60CE}"/>
          </ac:spMkLst>
        </pc:spChg>
        <pc:spChg chg="add del">
          <ac:chgData name="yogeshbalabaskaran@gmail.com" userId="56d15da3a80a1a7f" providerId="LiveId" clId="{F8743B6F-F748-403E-9B56-318A60029C69}" dt="2024-11-17T04:21:17.013" v="1267" actId="26606"/>
          <ac:spMkLst>
            <pc:docMk/>
            <pc:sldMk cId="675637685" sldId="276"/>
            <ac:spMk id="34" creationId="{A2679492-7988-4050-9056-542444452411}"/>
          </ac:spMkLst>
        </pc:spChg>
        <pc:spChg chg="add del">
          <ac:chgData name="yogeshbalabaskaran@gmail.com" userId="56d15da3a80a1a7f" providerId="LiveId" clId="{F8743B6F-F748-403E-9B56-318A60029C69}" dt="2024-11-17T04:21:17.013" v="1267" actId="26606"/>
          <ac:spMkLst>
            <pc:docMk/>
            <pc:sldMk cId="675637685" sldId="276"/>
            <ac:spMk id="35" creationId="{B091B163-7D61-4891-ABCF-5C13D9C418D0}"/>
          </ac:spMkLst>
        </pc:spChg>
        <pc:picChg chg="add del mod">
          <ac:chgData name="yogeshbalabaskaran@gmail.com" userId="56d15da3a80a1a7f" providerId="LiveId" clId="{F8743B6F-F748-403E-9B56-318A60029C69}" dt="2024-11-17T04:17:53.620" v="1255" actId="478"/>
          <ac:picMkLst>
            <pc:docMk/>
            <pc:sldMk cId="675637685" sldId="276"/>
            <ac:picMk id="3" creationId="{71059182-3F72-55A0-CE28-6C8AC856AFCB}"/>
          </ac:picMkLst>
        </pc:picChg>
        <pc:picChg chg="add mod">
          <ac:chgData name="yogeshbalabaskaran@gmail.com" userId="56d15da3a80a1a7f" providerId="LiveId" clId="{F8743B6F-F748-403E-9B56-318A60029C69}" dt="2024-11-30T10:25:16.481" v="4183" actId="1076"/>
          <ac:picMkLst>
            <pc:docMk/>
            <pc:sldMk cId="675637685" sldId="276"/>
            <ac:picMk id="7" creationId="{413FB90D-4051-1B43-879B-1655514EB432}"/>
          </ac:picMkLst>
        </pc:picChg>
        <pc:picChg chg="del">
          <ac:chgData name="yogeshbalabaskaran@gmail.com" userId="56d15da3a80a1a7f" providerId="LiveId" clId="{F8743B6F-F748-403E-9B56-318A60029C69}" dt="2024-11-13T09:32:48.296" v="933" actId="478"/>
          <ac:picMkLst>
            <pc:docMk/>
            <pc:sldMk cId="675637685" sldId="276"/>
            <ac:picMk id="9" creationId="{190F2910-7E1F-686A-9C27-E8ACF8C42095}"/>
          </ac:picMkLst>
        </pc:picChg>
        <pc:cxnChg chg="add del">
          <ac:chgData name="yogeshbalabaskaran@gmail.com" userId="56d15da3a80a1a7f" providerId="LiveId" clId="{F8743B6F-F748-403E-9B56-318A60029C69}" dt="2024-11-17T04:21:17.013" v="1267" actId="26606"/>
          <ac:cxnSpMkLst>
            <pc:docMk/>
            <pc:sldMk cId="675637685" sldId="276"/>
            <ac:cxnSpMk id="33" creationId="{C49DA8F6-BCC1-4447-B54C-57856834B94B}"/>
          </ac:cxnSpMkLst>
        </pc:cxnChg>
      </pc:sldChg>
      <pc:sldChg chg="addSp delSp modSp add del mod setBg setClrOvrMap">
        <pc:chgData name="yogeshbalabaskaran@gmail.com" userId="56d15da3a80a1a7f" providerId="LiveId" clId="{F8743B6F-F748-403E-9B56-318A60029C69}" dt="2024-11-19T11:39:16.766" v="1988" actId="47"/>
        <pc:sldMkLst>
          <pc:docMk/>
          <pc:sldMk cId="93247116" sldId="277"/>
        </pc:sldMkLst>
        <pc:spChg chg="del">
          <ac:chgData name="yogeshbalabaskaran@gmail.com" userId="56d15da3a80a1a7f" providerId="LiveId" clId="{F8743B6F-F748-403E-9B56-318A60029C69}" dt="2024-11-16T05:40:35.084" v="1065" actId="478"/>
          <ac:spMkLst>
            <pc:docMk/>
            <pc:sldMk cId="93247116" sldId="277"/>
            <ac:spMk id="7" creationId="{CBF8E074-7847-AA55-9627-9C66981076A6}"/>
          </ac:spMkLst>
        </pc:spChg>
        <pc:spChg chg="ord">
          <ac:chgData name="yogeshbalabaskaran@gmail.com" userId="56d15da3a80a1a7f" providerId="LiveId" clId="{F8743B6F-F748-403E-9B56-318A60029C69}" dt="2024-11-16T07:16:14.605" v="1099" actId="26606"/>
          <ac:spMkLst>
            <pc:docMk/>
            <pc:sldMk cId="93247116" sldId="277"/>
            <ac:spMk id="13" creationId="{CA3A87AB-A9EB-5F3F-AAEF-64A1EDCD0C09}"/>
          </ac:spMkLst>
        </pc:spChg>
        <pc:spChg chg="ord">
          <ac:chgData name="yogeshbalabaskaran@gmail.com" userId="56d15da3a80a1a7f" providerId="LiveId" clId="{F8743B6F-F748-403E-9B56-318A60029C69}" dt="2024-11-16T07:16:14.605" v="1099" actId="26606"/>
          <ac:spMkLst>
            <pc:docMk/>
            <pc:sldMk cId="93247116" sldId="277"/>
            <ac:spMk id="24" creationId="{734ABE1B-6BB8-C582-46AF-ADC7D1643C9E}"/>
          </ac:spMkLst>
        </pc:spChg>
        <pc:spChg chg="add">
          <ac:chgData name="yogeshbalabaskaran@gmail.com" userId="56d15da3a80a1a7f" providerId="LiveId" clId="{F8743B6F-F748-403E-9B56-318A60029C69}" dt="2024-11-16T07:16:14.605" v="1099" actId="26606"/>
          <ac:spMkLst>
            <pc:docMk/>
            <pc:sldMk cId="93247116" sldId="277"/>
            <ac:spMk id="29" creationId="{12E8CD4E-6381-4807-AA5B-CE0024A8BE19}"/>
          </ac:spMkLst>
        </pc:spChg>
        <pc:spChg chg="add">
          <ac:chgData name="yogeshbalabaskaran@gmail.com" userId="56d15da3a80a1a7f" providerId="LiveId" clId="{F8743B6F-F748-403E-9B56-318A60029C69}" dt="2024-11-16T07:16:14.605" v="1099" actId="26606"/>
          <ac:spMkLst>
            <pc:docMk/>
            <pc:sldMk cId="93247116" sldId="277"/>
            <ac:spMk id="31" creationId="{D28445F8-F032-43C9-8D0F-A5155F525283}"/>
          </ac:spMkLst>
        </pc:spChg>
        <pc:spChg chg="add">
          <ac:chgData name="yogeshbalabaskaran@gmail.com" userId="56d15da3a80a1a7f" providerId="LiveId" clId="{F8743B6F-F748-403E-9B56-318A60029C69}" dt="2024-11-16T07:16:14.605" v="1099" actId="26606"/>
          <ac:spMkLst>
            <pc:docMk/>
            <pc:sldMk cId="93247116" sldId="277"/>
            <ac:spMk id="33" creationId="{36A325B5-56A3-425A-B9A3-0CEB7CA1BBF6}"/>
          </ac:spMkLst>
        </pc:spChg>
        <pc:spChg chg="add">
          <ac:chgData name="yogeshbalabaskaran@gmail.com" userId="56d15da3a80a1a7f" providerId="LiveId" clId="{F8743B6F-F748-403E-9B56-318A60029C69}" dt="2024-11-16T07:16:14.605" v="1099" actId="26606"/>
          <ac:spMkLst>
            <pc:docMk/>
            <pc:sldMk cId="93247116" sldId="277"/>
            <ac:spMk id="35" creationId="{B80DE958-9D45-4CAD-BF1F-FA2ED970B7F6}"/>
          </ac:spMkLst>
        </pc:spChg>
        <pc:spChg chg="add">
          <ac:chgData name="yogeshbalabaskaran@gmail.com" userId="56d15da3a80a1a7f" providerId="LiveId" clId="{F8743B6F-F748-403E-9B56-318A60029C69}" dt="2024-11-16T07:16:14.605" v="1099" actId="26606"/>
          <ac:spMkLst>
            <pc:docMk/>
            <pc:sldMk cId="93247116" sldId="277"/>
            <ac:spMk id="37" creationId="{BB93B4BF-AD35-4E52-8131-161C5FB9CDD7}"/>
          </ac:spMkLst>
        </pc:spChg>
        <pc:picChg chg="add mod">
          <ac:chgData name="yogeshbalabaskaran@gmail.com" userId="56d15da3a80a1a7f" providerId="LiveId" clId="{F8743B6F-F748-403E-9B56-318A60029C69}" dt="2024-11-16T07:16:19.809" v="1100" actId="27614"/>
          <ac:picMkLst>
            <pc:docMk/>
            <pc:sldMk cId="93247116" sldId="277"/>
            <ac:picMk id="3" creationId="{17951A1F-3CD3-2A5D-7486-96C00EDB2706}"/>
          </ac:picMkLst>
        </pc:picChg>
        <pc:picChg chg="del">
          <ac:chgData name="yogeshbalabaskaran@gmail.com" userId="56d15da3a80a1a7f" providerId="LiveId" clId="{F8743B6F-F748-403E-9B56-318A60029C69}" dt="2024-11-13T18:21:18.147" v="996" actId="478"/>
          <ac:picMkLst>
            <pc:docMk/>
            <pc:sldMk cId="93247116" sldId="277"/>
            <ac:picMk id="3" creationId="{514F8DF9-F633-E130-712D-657B597C6447}"/>
          </ac:picMkLst>
        </pc:picChg>
        <pc:picChg chg="add del mod">
          <ac:chgData name="yogeshbalabaskaran@gmail.com" userId="56d15da3a80a1a7f" providerId="LiveId" clId="{F8743B6F-F748-403E-9B56-318A60029C69}" dt="2024-11-16T05:40:31.583" v="1064" actId="478"/>
          <ac:picMkLst>
            <pc:docMk/>
            <pc:sldMk cId="93247116" sldId="277"/>
            <ac:picMk id="4" creationId="{74A131DF-5CAE-83E0-3467-36AD36FF500E}"/>
          </ac:picMkLst>
        </pc:picChg>
        <pc:picChg chg="add del mod">
          <ac:chgData name="yogeshbalabaskaran@gmail.com" userId="56d15da3a80a1a7f" providerId="LiveId" clId="{F8743B6F-F748-403E-9B56-318A60029C69}" dt="2024-11-16T05:40:29.860" v="1063" actId="478"/>
          <ac:picMkLst>
            <pc:docMk/>
            <pc:sldMk cId="93247116" sldId="277"/>
            <ac:picMk id="6" creationId="{9768B967-E99C-19C6-777B-A3553177E65E}"/>
          </ac:picMkLst>
        </pc:picChg>
        <pc:picChg chg="add del mod">
          <ac:chgData name="yogeshbalabaskaran@gmail.com" userId="56d15da3a80a1a7f" providerId="LiveId" clId="{F8743B6F-F748-403E-9B56-318A60029C69}" dt="2024-11-16T07:14:09.819" v="1079" actId="478"/>
          <ac:picMkLst>
            <pc:docMk/>
            <pc:sldMk cId="93247116" sldId="277"/>
            <ac:picMk id="8" creationId="{0925F12C-9065-AACA-E9B9-BBA91046782E}"/>
          </ac:picMkLst>
        </pc:picChg>
        <pc:picChg chg="add del mod">
          <ac:chgData name="yogeshbalabaskaran@gmail.com" userId="56d15da3a80a1a7f" providerId="LiveId" clId="{F8743B6F-F748-403E-9B56-318A60029C69}" dt="2024-11-16T07:14:09.819" v="1079" actId="478"/>
          <ac:picMkLst>
            <pc:docMk/>
            <pc:sldMk cId="93247116" sldId="277"/>
            <ac:picMk id="10" creationId="{7788FDBE-7AE3-1A80-B148-93C9F095CF51}"/>
          </ac:picMkLst>
        </pc:picChg>
        <pc:picChg chg="add mod">
          <ac:chgData name="yogeshbalabaskaran@gmail.com" userId="56d15da3a80a1a7f" providerId="LiveId" clId="{F8743B6F-F748-403E-9B56-318A60029C69}" dt="2024-11-16T07:16:14.605" v="1099" actId="26606"/>
          <ac:picMkLst>
            <pc:docMk/>
            <pc:sldMk cId="93247116" sldId="277"/>
            <ac:picMk id="12" creationId="{AC885601-DF3F-5DF0-931A-E7ABCAACCE89}"/>
          </ac:picMkLst>
        </pc:picChg>
        <pc:picChg chg="add mod ord">
          <ac:chgData name="yogeshbalabaskaran@gmail.com" userId="56d15da3a80a1a7f" providerId="LiveId" clId="{F8743B6F-F748-403E-9B56-318A60029C69}" dt="2024-11-16T07:16:14.605" v="1099" actId="26606"/>
          <ac:picMkLst>
            <pc:docMk/>
            <pc:sldMk cId="93247116" sldId="277"/>
            <ac:picMk id="15" creationId="{E67CDC74-626F-A173-5CF8-B1ACD140627C}"/>
          </ac:picMkLst>
        </pc:picChg>
        <pc:picChg chg="add mod">
          <ac:chgData name="yogeshbalabaskaran@gmail.com" userId="56d15da3a80a1a7f" providerId="LiveId" clId="{F8743B6F-F748-403E-9B56-318A60029C69}" dt="2024-11-16T07:16:14.605" v="1099" actId="26606"/>
          <ac:picMkLst>
            <pc:docMk/>
            <pc:sldMk cId="93247116" sldId="277"/>
            <ac:picMk id="17" creationId="{0B8DCA3A-38B7-0A01-371A-722BFCAC5A23}"/>
          </ac:picMkLst>
        </pc:picChg>
      </pc:sldChg>
      <pc:sldChg chg="addSp delSp modSp add mod ord setBg">
        <pc:chgData name="yogeshbalabaskaran@gmail.com" userId="56d15da3a80a1a7f" providerId="LiveId" clId="{F8743B6F-F748-403E-9B56-318A60029C69}" dt="2024-11-29T11:51:36.628" v="4147" actId="1076"/>
        <pc:sldMkLst>
          <pc:docMk/>
          <pc:sldMk cId="142420743" sldId="278"/>
        </pc:sldMkLst>
        <pc:spChg chg="mod">
          <ac:chgData name="yogeshbalabaskaran@gmail.com" userId="56d15da3a80a1a7f" providerId="LiveId" clId="{F8743B6F-F748-403E-9B56-318A60029C69}" dt="2024-11-25T14:49:07.530" v="3967" actId="207"/>
          <ac:spMkLst>
            <pc:docMk/>
            <pc:sldMk cId="142420743" sldId="278"/>
            <ac:spMk id="7" creationId="{23BFEA1C-903F-8C84-CD9C-DAEFA6BA4475}"/>
          </ac:spMkLst>
        </pc:spChg>
        <pc:spChg chg="add mod">
          <ac:chgData name="yogeshbalabaskaran@gmail.com" userId="56d15da3a80a1a7f" providerId="LiveId" clId="{F8743B6F-F748-403E-9B56-318A60029C69}" dt="2024-11-29T11:51:36.628" v="4147" actId="1076"/>
          <ac:spMkLst>
            <pc:docMk/>
            <pc:sldMk cId="142420743" sldId="278"/>
            <ac:spMk id="9" creationId="{8F6B9FD9-963E-45BF-BF53-FD96690F4D86}"/>
          </ac:spMkLst>
        </pc:spChg>
        <pc:spChg chg="add mod">
          <ac:chgData name="yogeshbalabaskaran@gmail.com" userId="56d15da3a80a1a7f" providerId="LiveId" clId="{F8743B6F-F748-403E-9B56-318A60029C69}" dt="2024-11-20T16:00:58.948" v="3395"/>
          <ac:spMkLst>
            <pc:docMk/>
            <pc:sldMk cId="142420743" sldId="278"/>
            <ac:spMk id="10" creationId="{2EBD8FA8-E990-E162-D1ED-4A61C7D0EC5D}"/>
          </ac:spMkLst>
        </pc:spChg>
        <pc:spChg chg="add mod">
          <ac:chgData name="yogeshbalabaskaran@gmail.com" userId="56d15da3a80a1a7f" providerId="LiveId" clId="{F8743B6F-F748-403E-9B56-318A60029C69}" dt="2024-11-25T14:45:56.360" v="3941" actId="207"/>
          <ac:spMkLst>
            <pc:docMk/>
            <pc:sldMk cId="142420743" sldId="278"/>
            <ac:spMk id="11" creationId="{C824D103-D1C7-5814-6D73-F8941B879C5F}"/>
          </ac:spMkLst>
        </pc:spChg>
        <pc:spChg chg="add mod">
          <ac:chgData name="yogeshbalabaskaran@gmail.com" userId="56d15da3a80a1a7f" providerId="LiveId" clId="{F8743B6F-F748-403E-9B56-318A60029C69}" dt="2024-11-29T11:51:30.323" v="4146" actId="1076"/>
          <ac:spMkLst>
            <pc:docMk/>
            <pc:sldMk cId="142420743" sldId="278"/>
            <ac:spMk id="14" creationId="{A31E7A9C-72C8-C99A-B934-0082EF258018}"/>
          </ac:spMkLst>
        </pc:spChg>
        <pc:picChg chg="del">
          <ac:chgData name="yogeshbalabaskaran@gmail.com" userId="56d15da3a80a1a7f" providerId="LiveId" clId="{F8743B6F-F748-403E-9B56-318A60029C69}" dt="2024-11-18T15:01:38.512" v="1945" actId="478"/>
          <ac:picMkLst>
            <pc:docMk/>
            <pc:sldMk cId="142420743" sldId="278"/>
            <ac:picMk id="3" creationId="{D1159902-393E-8AA6-FCCB-C132B46F39D3}"/>
          </ac:picMkLst>
        </pc:picChg>
        <pc:picChg chg="add mod">
          <ac:chgData name="yogeshbalabaskaran@gmail.com" userId="56d15da3a80a1a7f" providerId="LiveId" clId="{F8743B6F-F748-403E-9B56-318A60029C69}" dt="2024-11-20T13:52:05.917" v="2851" actId="14100"/>
          <ac:picMkLst>
            <pc:docMk/>
            <pc:sldMk cId="142420743" sldId="278"/>
            <ac:picMk id="3" creationId="{E9D556FA-A36C-894C-B93D-14CB6A04630E}"/>
          </ac:picMkLst>
        </pc:picChg>
        <pc:picChg chg="add del mod">
          <ac:chgData name="yogeshbalabaskaran@gmail.com" userId="56d15da3a80a1a7f" providerId="LiveId" clId="{F8743B6F-F748-403E-9B56-318A60029C69}" dt="2024-11-20T13:45:14.392" v="2831" actId="478"/>
          <ac:picMkLst>
            <pc:docMk/>
            <pc:sldMk cId="142420743" sldId="278"/>
            <ac:picMk id="4" creationId="{5602CC84-98E7-6289-1F5A-8E6581A12103}"/>
          </ac:picMkLst>
        </pc:picChg>
        <pc:picChg chg="add del mod">
          <ac:chgData name="yogeshbalabaskaran@gmail.com" userId="56d15da3a80a1a7f" providerId="LiveId" clId="{F8743B6F-F748-403E-9B56-318A60029C69}" dt="2024-11-20T13:47:15.318" v="2836" actId="478"/>
          <ac:picMkLst>
            <pc:docMk/>
            <pc:sldMk cId="142420743" sldId="278"/>
            <ac:picMk id="6" creationId="{D049F0B8-E4C9-D0B5-0512-B86136B7B9D0}"/>
          </ac:picMkLst>
        </pc:picChg>
        <pc:picChg chg="add mod">
          <ac:chgData name="yogeshbalabaskaran@gmail.com" userId="56d15da3a80a1a7f" providerId="LiveId" clId="{F8743B6F-F748-403E-9B56-318A60029C69}" dt="2024-11-20T13:52:12.734" v="2853" actId="14100"/>
          <ac:picMkLst>
            <pc:docMk/>
            <pc:sldMk cId="142420743" sldId="278"/>
            <ac:picMk id="8" creationId="{8EAE0120-918C-308F-6FDE-411C2676D8C0}"/>
          </ac:picMkLst>
        </pc:picChg>
      </pc:sldChg>
      <pc:sldChg chg="delSp modSp add del mod">
        <pc:chgData name="yogeshbalabaskaran@gmail.com" userId="56d15da3a80a1a7f" providerId="LiveId" clId="{F8743B6F-F748-403E-9B56-318A60029C69}" dt="2024-11-16T07:29:02.365" v="1156" actId="47"/>
        <pc:sldMkLst>
          <pc:docMk/>
          <pc:sldMk cId="4201255295" sldId="279"/>
        </pc:sldMkLst>
        <pc:picChg chg="del">
          <ac:chgData name="yogeshbalabaskaran@gmail.com" userId="56d15da3a80a1a7f" providerId="LiveId" clId="{F8743B6F-F748-403E-9B56-318A60029C69}" dt="2024-11-16T07:16:44.905" v="1102" actId="478"/>
          <ac:picMkLst>
            <pc:docMk/>
            <pc:sldMk cId="4201255295" sldId="279"/>
            <ac:picMk id="3" creationId="{1CA2C4B1-1C6F-E49C-17FB-2FC17D10467D}"/>
          </ac:picMkLst>
        </pc:picChg>
        <pc:picChg chg="mod">
          <ac:chgData name="yogeshbalabaskaran@gmail.com" userId="56d15da3a80a1a7f" providerId="LiveId" clId="{F8743B6F-F748-403E-9B56-318A60029C69}" dt="2024-11-16T07:16:57.322" v="1103" actId="1076"/>
          <ac:picMkLst>
            <pc:docMk/>
            <pc:sldMk cId="4201255295" sldId="279"/>
            <ac:picMk id="15" creationId="{46099F74-49BD-BE6A-83C0-86EE07369840}"/>
          </ac:picMkLst>
        </pc:picChg>
      </pc:sldChg>
      <pc:sldChg chg="addSp delSp modSp add mod ord setBg">
        <pc:chgData name="yogeshbalabaskaran@gmail.com" userId="56d15da3a80a1a7f" providerId="LiveId" clId="{F8743B6F-F748-403E-9B56-318A60029C69}" dt="2024-11-25T14:22:15.760" v="3803" actId="14100"/>
        <pc:sldMkLst>
          <pc:docMk/>
          <pc:sldMk cId="1948583986" sldId="280"/>
        </pc:sldMkLst>
        <pc:spChg chg="add mod">
          <ac:chgData name="yogeshbalabaskaran@gmail.com" userId="56d15da3a80a1a7f" providerId="LiveId" clId="{F8743B6F-F748-403E-9B56-318A60029C69}" dt="2024-11-22T05:30:35.284" v="3668" actId="1076"/>
          <ac:spMkLst>
            <pc:docMk/>
            <pc:sldMk cId="1948583986" sldId="280"/>
            <ac:spMk id="3" creationId="{BA4AEC3F-9EDA-F011-F2F8-5F9E762C198E}"/>
          </ac:spMkLst>
        </pc:spChg>
        <pc:spChg chg="add mod">
          <ac:chgData name="yogeshbalabaskaran@gmail.com" userId="56d15da3a80a1a7f" providerId="LiveId" clId="{F8743B6F-F748-403E-9B56-318A60029C69}" dt="2024-11-22T05:30:22.282" v="3665" actId="1076"/>
          <ac:spMkLst>
            <pc:docMk/>
            <pc:sldMk cId="1948583986" sldId="280"/>
            <ac:spMk id="5" creationId="{784EE116-55D9-43E5-94FC-2F9D7A72A65F}"/>
          </ac:spMkLst>
        </pc:spChg>
        <pc:spChg chg="mod ord">
          <ac:chgData name="yogeshbalabaskaran@gmail.com" userId="56d15da3a80a1a7f" providerId="LiveId" clId="{F8743B6F-F748-403E-9B56-318A60029C69}" dt="2024-11-25T14:22:10.972" v="3802" actId="207"/>
          <ac:spMkLst>
            <pc:docMk/>
            <pc:sldMk cId="1948583986" sldId="280"/>
            <ac:spMk id="7" creationId="{139AC1EF-4FC8-3B92-E20D-E4A13B1BFB70}"/>
          </ac:spMkLst>
        </pc:spChg>
        <pc:spChg chg="add del mod ord">
          <ac:chgData name="yogeshbalabaskaran@gmail.com" userId="56d15da3a80a1a7f" providerId="LiveId" clId="{F8743B6F-F748-403E-9B56-318A60029C69}" dt="2024-11-20T15:09:01.205" v="2920" actId="478"/>
          <ac:spMkLst>
            <pc:docMk/>
            <pc:sldMk cId="1948583986" sldId="280"/>
            <ac:spMk id="8" creationId="{A5EBF6C4-C7CE-E8D7-F056-6F549C31ABD5}"/>
          </ac:spMkLst>
        </pc:spChg>
        <pc:spChg chg="ord">
          <ac:chgData name="yogeshbalabaskaran@gmail.com" userId="56d15da3a80a1a7f" providerId="LiveId" clId="{F8743B6F-F748-403E-9B56-318A60029C69}" dt="2024-11-20T14:53:18.676" v="2899" actId="26606"/>
          <ac:spMkLst>
            <pc:docMk/>
            <pc:sldMk cId="1948583986" sldId="280"/>
            <ac:spMk id="13" creationId="{7DA56856-7B87-ADA2-75B0-1E74D6BD257E}"/>
          </ac:spMkLst>
        </pc:spChg>
        <pc:spChg chg="add del mod">
          <ac:chgData name="yogeshbalabaskaran@gmail.com" userId="56d15da3a80a1a7f" providerId="LiveId" clId="{F8743B6F-F748-403E-9B56-318A60029C69}" dt="2024-11-20T15:15:36.115" v="2959" actId="478"/>
          <ac:spMkLst>
            <pc:docMk/>
            <pc:sldMk cId="1948583986" sldId="280"/>
            <ac:spMk id="18" creationId="{05D32F75-66A2-CCA2-A48D-B3F3529014F9}"/>
          </ac:spMkLst>
        </pc:spChg>
        <pc:spChg chg="mod ord">
          <ac:chgData name="yogeshbalabaskaran@gmail.com" userId="56d15da3a80a1a7f" providerId="LiveId" clId="{F8743B6F-F748-403E-9B56-318A60029C69}" dt="2024-11-22T05:30:15.916" v="3663" actId="1076"/>
          <ac:spMkLst>
            <pc:docMk/>
            <pc:sldMk cId="1948583986" sldId="280"/>
            <ac:spMk id="24" creationId="{B13CD6E6-07BD-912F-6271-5BEC9DC17062}"/>
          </ac:spMkLst>
        </pc:spChg>
        <pc:spChg chg="add del">
          <ac:chgData name="yogeshbalabaskaran@gmail.com" userId="56d15da3a80a1a7f" providerId="LiveId" clId="{F8743B6F-F748-403E-9B56-318A60029C69}" dt="2024-11-20T14:53:18.676" v="2899" actId="26606"/>
          <ac:spMkLst>
            <pc:docMk/>
            <pc:sldMk cId="1948583986" sldId="280"/>
            <ac:spMk id="26" creationId="{4E98B8B0-573C-43DD-85FE-31433D57070C}"/>
          </ac:spMkLst>
        </pc:spChg>
        <pc:spChg chg="add del">
          <ac:chgData name="yogeshbalabaskaran@gmail.com" userId="56d15da3a80a1a7f" providerId="LiveId" clId="{F8743B6F-F748-403E-9B56-318A60029C69}" dt="2024-11-20T14:53:18.676" v="2899" actId="26606"/>
          <ac:spMkLst>
            <pc:docMk/>
            <pc:sldMk cId="1948583986" sldId="280"/>
            <ac:spMk id="27" creationId="{0ADDB668-2CA4-4D2B-9C34-3487CA330BA8}"/>
          </ac:spMkLst>
        </pc:spChg>
        <pc:spChg chg="add del">
          <ac:chgData name="yogeshbalabaskaran@gmail.com" userId="56d15da3a80a1a7f" providerId="LiveId" clId="{F8743B6F-F748-403E-9B56-318A60029C69}" dt="2024-11-20T14:53:18.676" v="2899" actId="26606"/>
          <ac:spMkLst>
            <pc:docMk/>
            <pc:sldMk cId="1948583986" sldId="280"/>
            <ac:spMk id="28" creationId="{2568BC19-F052-4108-93E1-6A3D1DEC072F}"/>
          </ac:spMkLst>
        </pc:spChg>
        <pc:spChg chg="add del">
          <ac:chgData name="yogeshbalabaskaran@gmail.com" userId="56d15da3a80a1a7f" providerId="LiveId" clId="{F8743B6F-F748-403E-9B56-318A60029C69}" dt="2024-11-16T07:21:57.536" v="1133" actId="26606"/>
          <ac:spMkLst>
            <pc:docMk/>
            <pc:sldMk cId="1948583986" sldId="280"/>
            <ac:spMk id="29" creationId="{9CB95732-565A-4D2C-A3AB-CC460C0D3826}"/>
          </ac:spMkLst>
        </pc:spChg>
        <pc:spChg chg="add del">
          <ac:chgData name="yogeshbalabaskaran@gmail.com" userId="56d15da3a80a1a7f" providerId="LiveId" clId="{F8743B6F-F748-403E-9B56-318A60029C69}" dt="2024-11-20T14:53:18.676" v="2899" actId="26606"/>
          <ac:spMkLst>
            <pc:docMk/>
            <pc:sldMk cId="1948583986" sldId="280"/>
            <ac:spMk id="30" creationId="{D5FD337D-4D6B-4C8B-B6F5-121097E09881}"/>
          </ac:spMkLst>
        </pc:spChg>
        <pc:spChg chg="add del">
          <ac:chgData name="yogeshbalabaskaran@gmail.com" userId="56d15da3a80a1a7f" providerId="LiveId" clId="{F8743B6F-F748-403E-9B56-318A60029C69}" dt="2024-11-16T07:21:57.536" v="1133" actId="26606"/>
          <ac:spMkLst>
            <pc:docMk/>
            <pc:sldMk cId="1948583986" sldId="280"/>
            <ac:spMk id="31" creationId="{77F1AF47-AE98-4034-BD91-1976FA4D9C4C}"/>
          </ac:spMkLst>
        </pc:spChg>
        <pc:spChg chg="add del">
          <ac:chgData name="yogeshbalabaskaran@gmail.com" userId="56d15da3a80a1a7f" providerId="LiveId" clId="{F8743B6F-F748-403E-9B56-318A60029C69}" dt="2024-11-16T07:21:57.536" v="1133" actId="26606"/>
          <ac:spMkLst>
            <pc:docMk/>
            <pc:sldMk cId="1948583986" sldId="280"/>
            <ac:spMk id="33" creationId="{8EC0EE2B-2029-48DD-893D-F528E651B07D}"/>
          </ac:spMkLst>
        </pc:spChg>
        <pc:spChg chg="add del">
          <ac:chgData name="yogeshbalabaskaran@gmail.com" userId="56d15da3a80a1a7f" providerId="LiveId" clId="{F8743B6F-F748-403E-9B56-318A60029C69}" dt="2024-11-16T07:21:57.536" v="1133" actId="26606"/>
          <ac:spMkLst>
            <pc:docMk/>
            <pc:sldMk cId="1948583986" sldId="280"/>
            <ac:spMk id="35" creationId="{45AE1D08-1ED1-4F59-B42F-4D8EA33DC8C6}"/>
          </ac:spMkLst>
        </pc:spChg>
        <pc:spChg chg="add del">
          <ac:chgData name="yogeshbalabaskaran@gmail.com" userId="56d15da3a80a1a7f" providerId="LiveId" clId="{F8743B6F-F748-403E-9B56-318A60029C69}" dt="2024-11-16T07:21:57.536" v="1133" actId="26606"/>
          <ac:spMkLst>
            <pc:docMk/>
            <pc:sldMk cId="1948583986" sldId="280"/>
            <ac:spMk id="37" creationId="{9A79B912-88EA-4640-BDEB-51B3B11A026A}"/>
          </ac:spMkLst>
        </pc:spChg>
        <pc:picChg chg="add del mod">
          <ac:chgData name="yogeshbalabaskaran@gmail.com" userId="56d15da3a80a1a7f" providerId="LiveId" clId="{F8743B6F-F748-403E-9B56-318A60029C69}" dt="2024-11-20T14:52:11.296" v="2895" actId="478"/>
          <ac:picMkLst>
            <pc:docMk/>
            <pc:sldMk cId="1948583986" sldId="280"/>
            <ac:picMk id="2" creationId="{3656EDA8-E338-8344-5957-7569199D9369}"/>
          </ac:picMkLst>
        </pc:picChg>
        <pc:picChg chg="del">
          <ac:chgData name="yogeshbalabaskaran@gmail.com" userId="56d15da3a80a1a7f" providerId="LiveId" clId="{F8743B6F-F748-403E-9B56-318A60029C69}" dt="2024-11-16T07:17:09.517" v="1105" actId="478"/>
          <ac:picMkLst>
            <pc:docMk/>
            <pc:sldMk cId="1948583986" sldId="280"/>
            <ac:picMk id="3" creationId="{D1AFCBD3-39D6-A86F-2398-371A1BC5A2FE}"/>
          </ac:picMkLst>
        </pc:picChg>
        <pc:picChg chg="add del mod">
          <ac:chgData name="yogeshbalabaskaran@gmail.com" userId="56d15da3a80a1a7f" providerId="LiveId" clId="{F8743B6F-F748-403E-9B56-318A60029C69}" dt="2024-11-20T14:51:08.259" v="2884" actId="478"/>
          <ac:picMkLst>
            <pc:docMk/>
            <pc:sldMk cId="1948583986" sldId="280"/>
            <ac:picMk id="4" creationId="{6F6C5175-5C3F-BAFC-55B7-9078BAC1D82D}"/>
          </ac:picMkLst>
        </pc:picChg>
        <pc:picChg chg="add del mod">
          <ac:chgData name="yogeshbalabaskaran@gmail.com" userId="56d15da3a80a1a7f" providerId="LiveId" clId="{F8743B6F-F748-403E-9B56-318A60029C69}" dt="2024-11-20T14:51:26.940" v="2890" actId="478"/>
          <ac:picMkLst>
            <pc:docMk/>
            <pc:sldMk cId="1948583986" sldId="280"/>
            <ac:picMk id="5" creationId="{D6AD7E8B-2B9E-860E-9E02-F1BA2D551821}"/>
          </ac:picMkLst>
        </pc:picChg>
        <pc:picChg chg="add del mod">
          <ac:chgData name="yogeshbalabaskaran@gmail.com" userId="56d15da3a80a1a7f" providerId="LiveId" clId="{F8743B6F-F748-403E-9B56-318A60029C69}" dt="2024-11-20T14:56:44.864" v="2904" actId="478"/>
          <ac:picMkLst>
            <pc:docMk/>
            <pc:sldMk cId="1948583986" sldId="280"/>
            <ac:picMk id="6" creationId="{79C5A19B-8E08-DC7D-8F3C-FD0D16814707}"/>
          </ac:picMkLst>
        </pc:picChg>
        <pc:picChg chg="add mod">
          <ac:chgData name="yogeshbalabaskaran@gmail.com" userId="56d15da3a80a1a7f" providerId="LiveId" clId="{F8743B6F-F748-403E-9B56-318A60029C69}" dt="2024-11-22T05:30:18.203" v="3664" actId="1076"/>
          <ac:picMkLst>
            <pc:docMk/>
            <pc:sldMk cId="1948583986" sldId="280"/>
            <ac:picMk id="9" creationId="{A774466E-7A66-BB1D-D178-5CE668E9AF50}"/>
          </ac:picMkLst>
        </pc:picChg>
        <pc:picChg chg="add mod">
          <ac:chgData name="yogeshbalabaskaran@gmail.com" userId="56d15da3a80a1a7f" providerId="LiveId" clId="{F8743B6F-F748-403E-9B56-318A60029C69}" dt="2024-11-25T14:22:15.760" v="3803" actId="14100"/>
          <ac:picMkLst>
            <pc:docMk/>
            <pc:sldMk cId="1948583986" sldId="280"/>
            <ac:picMk id="11" creationId="{1BA0C298-B265-1E93-A801-E4F368BD7154}"/>
          </ac:picMkLst>
        </pc:picChg>
        <pc:picChg chg="add mod">
          <ac:chgData name="yogeshbalabaskaran@gmail.com" userId="56d15da3a80a1a7f" providerId="LiveId" clId="{F8743B6F-F748-403E-9B56-318A60029C69}" dt="2024-11-22T05:30:42.868" v="3670" actId="14100"/>
          <ac:picMkLst>
            <pc:docMk/>
            <pc:sldMk cId="1948583986" sldId="280"/>
            <ac:picMk id="14" creationId="{29957292-6CAB-A982-8713-59535D6A510C}"/>
          </ac:picMkLst>
        </pc:picChg>
        <pc:picChg chg="add del mod">
          <ac:chgData name="yogeshbalabaskaran@gmail.com" userId="56d15da3a80a1a7f" providerId="LiveId" clId="{F8743B6F-F748-403E-9B56-318A60029C69}" dt="2024-11-20T15:15:38.355" v="2960" actId="478"/>
          <ac:picMkLst>
            <pc:docMk/>
            <pc:sldMk cId="1948583986" sldId="280"/>
            <ac:picMk id="16" creationId="{28837ABF-246D-A417-C75C-8F6F8864579F}"/>
          </ac:picMkLst>
        </pc:picChg>
      </pc:sldChg>
      <pc:sldChg chg="add del setBg">
        <pc:chgData name="yogeshbalabaskaran@gmail.com" userId="56d15da3a80a1a7f" providerId="LiveId" clId="{F8743B6F-F748-403E-9B56-318A60029C69}" dt="2024-11-16T07:20:48.343" v="1121"/>
        <pc:sldMkLst>
          <pc:docMk/>
          <pc:sldMk cId="869788583" sldId="281"/>
        </pc:sldMkLst>
      </pc:sldChg>
      <pc:sldChg chg="addSp delSp modSp add mod setBg">
        <pc:chgData name="yogeshbalabaskaran@gmail.com" userId="56d15da3a80a1a7f" providerId="LiveId" clId="{F8743B6F-F748-403E-9B56-318A60029C69}" dt="2024-11-25T14:49:20.556" v="3969" actId="2711"/>
        <pc:sldMkLst>
          <pc:docMk/>
          <pc:sldMk cId="2952051924" sldId="281"/>
        </pc:sldMkLst>
        <pc:spChg chg="add del mod">
          <ac:chgData name="yogeshbalabaskaran@gmail.com" userId="56d15da3a80a1a7f" providerId="LiveId" clId="{F8743B6F-F748-403E-9B56-318A60029C69}" dt="2024-11-17T04:46:25.767" v="1322" actId="478"/>
          <ac:spMkLst>
            <pc:docMk/>
            <pc:sldMk cId="2952051924" sldId="281"/>
            <ac:spMk id="3" creationId="{D8874743-98FF-52E6-6FDF-B9D878B1C33C}"/>
          </ac:spMkLst>
        </pc:spChg>
        <pc:spChg chg="add mod">
          <ac:chgData name="yogeshbalabaskaran@gmail.com" userId="56d15da3a80a1a7f" providerId="LiveId" clId="{F8743B6F-F748-403E-9B56-318A60029C69}" dt="2024-11-25T14:45:44.099" v="3939" actId="207"/>
          <ac:spMkLst>
            <pc:docMk/>
            <pc:sldMk cId="2952051924" sldId="281"/>
            <ac:spMk id="6" creationId="{784F675C-B2F6-C7FA-8559-389FD18A9A46}"/>
          </ac:spMkLst>
        </pc:spChg>
        <pc:spChg chg="mod">
          <ac:chgData name="yogeshbalabaskaran@gmail.com" userId="56d15da3a80a1a7f" providerId="LiveId" clId="{F8743B6F-F748-403E-9B56-318A60029C69}" dt="2024-11-25T14:49:20.556" v="3969" actId="2711"/>
          <ac:spMkLst>
            <pc:docMk/>
            <pc:sldMk cId="2952051924" sldId="281"/>
            <ac:spMk id="7" creationId="{6531C87D-7221-1912-3E06-A2112B959215}"/>
          </ac:spMkLst>
        </pc:spChg>
        <pc:spChg chg="add del mod">
          <ac:chgData name="yogeshbalabaskaran@gmail.com" userId="56d15da3a80a1a7f" providerId="LiveId" clId="{F8743B6F-F748-403E-9B56-318A60029C69}" dt="2024-11-20T12:56:30.596" v="2812" actId="478"/>
          <ac:spMkLst>
            <pc:docMk/>
            <pc:sldMk cId="2952051924" sldId="281"/>
            <ac:spMk id="8" creationId="{68632B14-C333-7AF1-1A4C-32E145182ED8}"/>
          </ac:spMkLst>
        </pc:spChg>
        <pc:spChg chg="ord">
          <ac:chgData name="yogeshbalabaskaran@gmail.com" userId="56d15da3a80a1a7f" providerId="LiveId" clId="{F8743B6F-F748-403E-9B56-318A60029C69}" dt="2024-11-17T04:48:22.679" v="1340" actId="26606"/>
          <ac:spMkLst>
            <pc:docMk/>
            <pc:sldMk cId="2952051924" sldId="281"/>
            <ac:spMk id="13" creationId="{E98518D4-4C76-BD84-71BE-3FF57876D985}"/>
          </ac:spMkLst>
        </pc:spChg>
        <pc:spChg chg="ord">
          <ac:chgData name="yogeshbalabaskaran@gmail.com" userId="56d15da3a80a1a7f" providerId="LiveId" clId="{F8743B6F-F748-403E-9B56-318A60029C69}" dt="2024-11-17T04:48:22.679" v="1340" actId="26606"/>
          <ac:spMkLst>
            <pc:docMk/>
            <pc:sldMk cId="2952051924" sldId="281"/>
            <ac:spMk id="24" creationId="{B50EA918-4B31-D0BE-9D6D-77694FB835F6}"/>
          </ac:spMkLst>
        </pc:spChg>
        <pc:spChg chg="add del">
          <ac:chgData name="yogeshbalabaskaran@gmail.com" userId="56d15da3a80a1a7f" providerId="LiveId" clId="{F8743B6F-F748-403E-9B56-318A60029C69}" dt="2024-11-17T04:48:22.679" v="1340" actId="26606"/>
          <ac:spMkLst>
            <pc:docMk/>
            <pc:sldMk cId="2952051924" sldId="281"/>
            <ac:spMk id="29" creationId="{385E1BDC-A9B0-4A87-82E3-F3187F69A802}"/>
          </ac:spMkLst>
        </pc:spChg>
        <pc:spChg chg="add del">
          <ac:chgData name="yogeshbalabaskaran@gmail.com" userId="56d15da3a80a1a7f" providerId="LiveId" clId="{F8743B6F-F748-403E-9B56-318A60029C69}" dt="2024-11-17T04:48:22.679" v="1340" actId="26606"/>
          <ac:spMkLst>
            <pc:docMk/>
            <pc:sldMk cId="2952051924" sldId="281"/>
            <ac:spMk id="31" creationId="{0990C621-3B8B-4820-8328-D47EF7CE823C}"/>
          </ac:spMkLst>
        </pc:spChg>
        <pc:spChg chg="add del">
          <ac:chgData name="yogeshbalabaskaran@gmail.com" userId="56d15da3a80a1a7f" providerId="LiveId" clId="{F8743B6F-F748-403E-9B56-318A60029C69}" dt="2024-11-17T04:48:22.679" v="1340" actId="26606"/>
          <ac:spMkLst>
            <pc:docMk/>
            <pc:sldMk cId="2952051924" sldId="281"/>
            <ac:spMk id="33" creationId="{C1A2385B-1D2A-4E17-84FA-6CB7F0AAE473}"/>
          </ac:spMkLst>
        </pc:spChg>
        <pc:spChg chg="add del">
          <ac:chgData name="yogeshbalabaskaran@gmail.com" userId="56d15da3a80a1a7f" providerId="LiveId" clId="{F8743B6F-F748-403E-9B56-318A60029C69}" dt="2024-11-17T04:48:22.679" v="1340" actId="26606"/>
          <ac:spMkLst>
            <pc:docMk/>
            <pc:sldMk cId="2952051924" sldId="281"/>
            <ac:spMk id="35" creationId="{5E791F2F-79DB-4CC0-9FA1-001E3E91E8B7}"/>
          </ac:spMkLst>
        </pc:spChg>
        <pc:picChg chg="add mod">
          <ac:chgData name="yogeshbalabaskaran@gmail.com" userId="56d15da3a80a1a7f" providerId="LiveId" clId="{F8743B6F-F748-403E-9B56-318A60029C69}" dt="2024-11-20T12:56:05.487" v="2811" actId="1076"/>
          <ac:picMkLst>
            <pc:docMk/>
            <pc:sldMk cId="2952051924" sldId="281"/>
            <ac:picMk id="3" creationId="{92F86A7E-23E7-98E3-E34B-7D46408252F1}"/>
          </ac:picMkLst>
        </pc:picChg>
        <pc:picChg chg="del">
          <ac:chgData name="yogeshbalabaskaran@gmail.com" userId="56d15da3a80a1a7f" providerId="LiveId" clId="{F8743B6F-F748-403E-9B56-318A60029C69}" dt="2024-11-16T10:45:30.974" v="1161" actId="478"/>
          <ac:picMkLst>
            <pc:docMk/>
            <pc:sldMk cId="2952051924" sldId="281"/>
            <ac:picMk id="3" creationId="{D20A4DD9-906E-0628-330C-4BBDAB709ED3}"/>
          </ac:picMkLst>
        </pc:picChg>
        <pc:picChg chg="add del mod ord modCrop">
          <ac:chgData name="yogeshbalabaskaran@gmail.com" userId="56d15da3a80a1a7f" providerId="LiveId" clId="{F8743B6F-F748-403E-9B56-318A60029C69}" dt="2024-11-20T12:55:55.080" v="2806" actId="478"/>
          <ac:picMkLst>
            <pc:docMk/>
            <pc:sldMk cId="2952051924" sldId="281"/>
            <ac:picMk id="4" creationId="{860EC9EA-4E5A-73F8-F78A-E90D2E9EC936}"/>
          </ac:picMkLst>
        </pc:picChg>
        <pc:picChg chg="add del mod">
          <ac:chgData name="yogeshbalabaskaran@gmail.com" userId="56d15da3a80a1a7f" providerId="LiveId" clId="{F8743B6F-F748-403E-9B56-318A60029C69}" dt="2024-11-17T04:46:46.870" v="1326" actId="478"/>
          <ac:picMkLst>
            <pc:docMk/>
            <pc:sldMk cId="2952051924" sldId="281"/>
            <ac:picMk id="6" creationId="{6C2BA7B1-FFE9-B63A-E23A-0D02016CE35F}"/>
          </ac:picMkLst>
        </pc:picChg>
        <pc:picChg chg="add del mod">
          <ac:chgData name="yogeshbalabaskaran@gmail.com" userId="56d15da3a80a1a7f" providerId="LiveId" clId="{F8743B6F-F748-403E-9B56-318A60029C69}" dt="2024-11-20T12:55:50.767" v="2804" actId="478"/>
          <ac:picMkLst>
            <pc:docMk/>
            <pc:sldMk cId="2952051924" sldId="281"/>
            <ac:picMk id="10" creationId="{9AB01169-E30B-7FD6-75F3-E3047D6D6DF0}"/>
          </ac:picMkLst>
        </pc:picChg>
      </pc:sldChg>
      <pc:sldChg chg="add del setBg">
        <pc:chgData name="yogeshbalabaskaran@gmail.com" userId="56d15da3a80a1a7f" providerId="LiveId" clId="{F8743B6F-F748-403E-9B56-318A60029C69}" dt="2024-11-16T07:20:52.359" v="1123" actId="2696"/>
        <pc:sldMkLst>
          <pc:docMk/>
          <pc:sldMk cId="3897423953" sldId="281"/>
        </pc:sldMkLst>
      </pc:sldChg>
      <pc:sldChg chg="addSp delSp modSp add mod ord setBg">
        <pc:chgData name="yogeshbalabaskaran@gmail.com" userId="56d15da3a80a1a7f" providerId="LiveId" clId="{F8743B6F-F748-403E-9B56-318A60029C69}" dt="2024-11-26T13:29:46.312" v="4102"/>
        <pc:sldMkLst>
          <pc:docMk/>
          <pc:sldMk cId="3051164456" sldId="282"/>
        </pc:sldMkLst>
        <pc:spChg chg="mod">
          <ac:chgData name="yogeshbalabaskaran@gmail.com" userId="56d15da3a80a1a7f" providerId="LiveId" clId="{F8743B6F-F748-403E-9B56-318A60029C69}" dt="2024-11-17T17:56:12.015" v="1360" actId="1076"/>
          <ac:spMkLst>
            <pc:docMk/>
            <pc:sldMk cId="3051164456" sldId="282"/>
            <ac:spMk id="3" creationId="{475C425F-D8BE-BB28-4866-504690DD8C90}"/>
          </ac:spMkLst>
        </pc:spChg>
        <pc:spChg chg="mod">
          <ac:chgData name="yogeshbalabaskaran@gmail.com" userId="56d15da3a80a1a7f" providerId="LiveId" clId="{F8743B6F-F748-403E-9B56-318A60029C69}" dt="2024-11-17T18:03:57.106" v="1743" actId="207"/>
          <ac:spMkLst>
            <pc:docMk/>
            <pc:sldMk cId="3051164456" sldId="282"/>
            <ac:spMk id="6" creationId="{B8236264-5779-0ED0-C024-10E01DB62DAE}"/>
          </ac:spMkLst>
        </pc:spChg>
        <pc:spChg chg="del mod">
          <ac:chgData name="yogeshbalabaskaran@gmail.com" userId="56d15da3a80a1a7f" providerId="LiveId" clId="{F8743B6F-F748-403E-9B56-318A60029C69}" dt="2024-11-26T13:29:46.312" v="4102"/>
          <ac:spMkLst>
            <pc:docMk/>
            <pc:sldMk cId="3051164456" sldId="282"/>
            <ac:spMk id="7" creationId="{7E32D8C8-ED4E-5441-ACFC-9209A081F4CA}"/>
          </ac:spMkLst>
        </pc:spChg>
        <pc:spChg chg="del">
          <ac:chgData name="yogeshbalabaskaran@gmail.com" userId="56d15da3a80a1a7f" providerId="LiveId" clId="{F8743B6F-F748-403E-9B56-318A60029C69}" dt="2024-11-17T17:52:07.380" v="1350" actId="478"/>
          <ac:spMkLst>
            <pc:docMk/>
            <pc:sldMk cId="3051164456" sldId="282"/>
            <ac:spMk id="8" creationId="{0609DB9A-0105-F1D9-36D6-5EB950ACD4A3}"/>
          </ac:spMkLst>
        </pc:spChg>
        <pc:spChg chg="mod">
          <ac:chgData name="yogeshbalabaskaran@gmail.com" userId="56d15da3a80a1a7f" providerId="LiveId" clId="{F8743B6F-F748-403E-9B56-318A60029C69}" dt="2024-11-17T17:56:09.796" v="1359" actId="1076"/>
          <ac:spMkLst>
            <pc:docMk/>
            <pc:sldMk cId="3051164456" sldId="282"/>
            <ac:spMk id="13" creationId="{1AB7643F-CC15-B9DF-EC2C-3DB4998ED6C0}"/>
          </ac:spMkLst>
        </pc:spChg>
        <pc:graphicFrameChg chg="mod modGraphic">
          <ac:chgData name="yogeshbalabaskaran@gmail.com" userId="56d15da3a80a1a7f" providerId="LiveId" clId="{F8743B6F-F748-403E-9B56-318A60029C69}" dt="2024-11-26T05:16:52.130" v="4065" actId="14734"/>
          <ac:graphicFrameMkLst>
            <pc:docMk/>
            <pc:sldMk cId="3051164456" sldId="282"/>
            <ac:graphicFrameMk id="20" creationId="{1096657F-62C0-1BB9-94F9-2D97829ECAFD}"/>
          </ac:graphicFrameMkLst>
        </pc:graphicFrameChg>
        <pc:picChg chg="add mod ord">
          <ac:chgData name="yogeshbalabaskaran@gmail.com" userId="56d15da3a80a1a7f" providerId="LiveId" clId="{F8743B6F-F748-403E-9B56-318A60029C69}" dt="2024-11-25T14:07:39.103" v="3730" actId="29295"/>
          <ac:picMkLst>
            <pc:docMk/>
            <pc:sldMk cId="3051164456" sldId="282"/>
            <ac:picMk id="5" creationId="{B1DA037F-CE0D-A5D9-7A1D-34EE8F708A16}"/>
          </ac:picMkLst>
        </pc:picChg>
        <pc:picChg chg="del">
          <ac:chgData name="yogeshbalabaskaran@gmail.com" userId="56d15da3a80a1a7f" providerId="LiveId" clId="{F8743B6F-F748-403E-9B56-318A60029C69}" dt="2024-11-17T17:52:10.686" v="1351" actId="478"/>
          <ac:picMkLst>
            <pc:docMk/>
            <pc:sldMk cId="3051164456" sldId="282"/>
            <ac:picMk id="22" creationId="{A7FEF041-9CAD-6A09-4412-F9A36E890E3F}"/>
          </ac:picMkLst>
        </pc:picChg>
      </pc:sldChg>
      <pc:sldChg chg="addSp delSp modSp add mod">
        <pc:chgData name="yogeshbalabaskaran@gmail.com" userId="56d15da3a80a1a7f" providerId="LiveId" clId="{F8743B6F-F748-403E-9B56-318A60029C69}" dt="2024-11-25T14:48:45.278" v="3964" actId="1076"/>
        <pc:sldMkLst>
          <pc:docMk/>
          <pc:sldMk cId="2578883106" sldId="283"/>
        </pc:sldMkLst>
        <pc:spChg chg="del mod">
          <ac:chgData name="yogeshbalabaskaran@gmail.com" userId="56d15da3a80a1a7f" providerId="LiveId" clId="{F8743B6F-F748-403E-9B56-318A60029C69}" dt="2024-11-18T12:24:14.275" v="1846" actId="478"/>
          <ac:spMkLst>
            <pc:docMk/>
            <pc:sldMk cId="2578883106" sldId="283"/>
            <ac:spMk id="4" creationId="{F48FE85D-B9A0-7936-66E7-506483A94373}"/>
          </ac:spMkLst>
        </pc:spChg>
        <pc:spChg chg="add mod">
          <ac:chgData name="yogeshbalabaskaran@gmail.com" userId="56d15da3a80a1a7f" providerId="LiveId" clId="{F8743B6F-F748-403E-9B56-318A60029C69}" dt="2024-11-25T14:48:33.467" v="3959" actId="14100"/>
          <ac:spMkLst>
            <pc:docMk/>
            <pc:sldMk cId="2578883106" sldId="283"/>
            <ac:spMk id="6" creationId="{8B90CF80-33A2-4F07-FA05-2826FB97BC08}"/>
          </ac:spMkLst>
        </pc:spChg>
        <pc:spChg chg="mod">
          <ac:chgData name="yogeshbalabaskaran@gmail.com" userId="56d15da3a80a1a7f" providerId="LiveId" clId="{F8743B6F-F748-403E-9B56-318A60029C69}" dt="2024-11-25T14:48:28.588" v="3958" actId="113"/>
          <ac:spMkLst>
            <pc:docMk/>
            <pc:sldMk cId="2578883106" sldId="283"/>
            <ac:spMk id="7" creationId="{B7D153D6-4D16-8FEB-E5C0-33C63F735EFC}"/>
          </ac:spMkLst>
        </pc:spChg>
        <pc:spChg chg="add mod">
          <ac:chgData name="yogeshbalabaskaran@gmail.com" userId="56d15da3a80a1a7f" providerId="LiveId" clId="{F8743B6F-F748-403E-9B56-318A60029C69}" dt="2024-11-25T14:15:59.226" v="3748" actId="14100"/>
          <ac:spMkLst>
            <pc:docMk/>
            <pc:sldMk cId="2578883106" sldId="283"/>
            <ac:spMk id="10" creationId="{612C9B5E-67A6-88D7-981F-2E52682EF0BD}"/>
          </ac:spMkLst>
        </pc:spChg>
        <pc:picChg chg="add del mod">
          <ac:chgData name="yogeshbalabaskaran@gmail.com" userId="56d15da3a80a1a7f" providerId="LiveId" clId="{F8743B6F-F748-403E-9B56-318A60029C69}" dt="2024-11-20T14:25:58.014" v="2878" actId="478"/>
          <ac:picMkLst>
            <pc:docMk/>
            <pc:sldMk cId="2578883106" sldId="283"/>
            <ac:picMk id="3" creationId="{471050BE-A07A-67B8-8C15-FEBA241E1537}"/>
          </ac:picMkLst>
        </pc:picChg>
        <pc:picChg chg="add mod">
          <ac:chgData name="yogeshbalabaskaran@gmail.com" userId="56d15da3a80a1a7f" providerId="LiveId" clId="{F8743B6F-F748-403E-9B56-318A60029C69}" dt="2024-11-25T14:48:45.278" v="3964" actId="1076"/>
          <ac:picMkLst>
            <pc:docMk/>
            <pc:sldMk cId="2578883106" sldId="283"/>
            <ac:picMk id="4" creationId="{1061A38C-B291-2432-0B2E-30794DB16812}"/>
          </ac:picMkLst>
        </pc:picChg>
        <pc:picChg chg="del">
          <ac:chgData name="yogeshbalabaskaran@gmail.com" userId="56d15da3a80a1a7f" providerId="LiveId" clId="{F8743B6F-F748-403E-9B56-318A60029C69}" dt="2024-11-18T12:19:45.260" v="1770" actId="478"/>
          <ac:picMkLst>
            <pc:docMk/>
            <pc:sldMk cId="2578883106" sldId="283"/>
            <ac:picMk id="9" creationId="{61E09782-AFB7-05A7-50C3-6AD3A942C013}"/>
          </ac:picMkLst>
        </pc:picChg>
      </pc:sldChg>
      <pc:sldChg chg="addSp delSp modSp add mod">
        <pc:chgData name="yogeshbalabaskaran@gmail.com" userId="56d15da3a80a1a7f" providerId="LiveId" clId="{F8743B6F-F748-403E-9B56-318A60029C69}" dt="2024-11-25T14:18:28.234" v="3771" actId="207"/>
        <pc:sldMkLst>
          <pc:docMk/>
          <pc:sldMk cId="3638936331" sldId="284"/>
        </pc:sldMkLst>
        <pc:spChg chg="del mod">
          <ac:chgData name="yogeshbalabaskaran@gmail.com" userId="56d15da3a80a1a7f" providerId="LiveId" clId="{F8743B6F-F748-403E-9B56-318A60029C69}" dt="2024-11-19T15:17:33.268" v="2169" actId="478"/>
          <ac:spMkLst>
            <pc:docMk/>
            <pc:sldMk cId="3638936331" sldId="284"/>
            <ac:spMk id="3" creationId="{8906E58F-3C78-F8E6-5FF3-22921FCEC47E}"/>
          </ac:spMkLst>
        </pc:spChg>
        <pc:spChg chg="del mod">
          <ac:chgData name="yogeshbalabaskaran@gmail.com" userId="56d15da3a80a1a7f" providerId="LiveId" clId="{F8743B6F-F748-403E-9B56-318A60029C69}" dt="2024-11-19T15:17:03.027" v="2154" actId="478"/>
          <ac:spMkLst>
            <pc:docMk/>
            <pc:sldMk cId="3638936331" sldId="284"/>
            <ac:spMk id="5" creationId="{0F2ED677-A15A-91F1-CBFF-7D737BEFD4BA}"/>
          </ac:spMkLst>
        </pc:spChg>
        <pc:spChg chg="add del mod">
          <ac:chgData name="yogeshbalabaskaran@gmail.com" userId="56d15da3a80a1a7f" providerId="LiveId" clId="{F8743B6F-F748-403E-9B56-318A60029C69}" dt="2024-11-19T15:17:03.032" v="2156"/>
          <ac:spMkLst>
            <pc:docMk/>
            <pc:sldMk cId="3638936331" sldId="284"/>
            <ac:spMk id="6" creationId="{6ACEA780-1AF8-6D57-95CA-5861DC252844}"/>
          </ac:spMkLst>
        </pc:spChg>
        <pc:spChg chg="add mod">
          <ac:chgData name="yogeshbalabaskaran@gmail.com" userId="56d15da3a80a1a7f" providerId="LiveId" clId="{F8743B6F-F748-403E-9B56-318A60029C69}" dt="2024-11-25T14:18:28.234" v="3771" actId="207"/>
          <ac:spMkLst>
            <pc:docMk/>
            <pc:sldMk cId="3638936331" sldId="284"/>
            <ac:spMk id="8" creationId="{B9883E68-49E4-47BC-C460-88886D1455B0}"/>
          </ac:spMkLst>
        </pc:spChg>
        <pc:spChg chg="del">
          <ac:chgData name="yogeshbalabaskaran@gmail.com" userId="56d15da3a80a1a7f" providerId="LiveId" clId="{F8743B6F-F748-403E-9B56-318A60029C69}" dt="2024-11-19T15:17:06.815" v="2157" actId="478"/>
          <ac:spMkLst>
            <pc:docMk/>
            <pc:sldMk cId="3638936331" sldId="284"/>
            <ac:spMk id="9" creationId="{1F16C707-5D12-E00F-D51A-DED5633DC270}"/>
          </ac:spMkLst>
        </pc:spChg>
        <pc:spChg chg="add del">
          <ac:chgData name="yogeshbalabaskaran@gmail.com" userId="56d15da3a80a1a7f" providerId="LiveId" clId="{F8743B6F-F748-403E-9B56-318A60029C69}" dt="2024-11-19T15:21:12.104" v="2178" actId="21"/>
          <ac:spMkLst>
            <pc:docMk/>
            <pc:sldMk cId="3638936331" sldId="284"/>
            <ac:spMk id="12" creationId="{F727978A-7C77-468A-576E-808A27AAFD88}"/>
          </ac:spMkLst>
        </pc:spChg>
        <pc:spChg chg="add mod">
          <ac:chgData name="yogeshbalabaskaran@gmail.com" userId="56d15da3a80a1a7f" providerId="LiveId" clId="{F8743B6F-F748-403E-9B56-318A60029C69}" dt="2024-11-20T15:35:39.300" v="3075" actId="12"/>
          <ac:spMkLst>
            <pc:docMk/>
            <pc:sldMk cId="3638936331" sldId="284"/>
            <ac:spMk id="15" creationId="{26ADA209-51C1-884B-45C3-F1A6842B5B1F}"/>
          </ac:spMkLst>
        </pc:spChg>
        <pc:picChg chg="del">
          <ac:chgData name="yogeshbalabaskaran@gmail.com" userId="56d15da3a80a1a7f" providerId="LiveId" clId="{F8743B6F-F748-403E-9B56-318A60029C69}" dt="2024-11-19T15:16:45.682" v="2150" actId="478"/>
          <ac:picMkLst>
            <pc:docMk/>
            <pc:sldMk cId="3638936331" sldId="284"/>
            <ac:picMk id="4" creationId="{FD2F2E1F-1CF3-39CB-E8F9-FDB95D47CC59}"/>
          </ac:picMkLst>
        </pc:picChg>
        <pc:picChg chg="add mod">
          <ac:chgData name="yogeshbalabaskaran@gmail.com" userId="56d15da3a80a1a7f" providerId="LiveId" clId="{F8743B6F-F748-403E-9B56-318A60029C69}" dt="2024-11-20T15:35:52.352" v="3077" actId="14100"/>
          <ac:picMkLst>
            <pc:docMk/>
            <pc:sldMk cId="3638936331" sldId="284"/>
            <ac:picMk id="11" creationId="{E27C45EE-4244-D91F-8C67-FC45BE73157E}"/>
          </ac:picMkLst>
        </pc:picChg>
      </pc:sldChg>
      <pc:sldChg chg="modSp add mod ord setBg">
        <pc:chgData name="yogeshbalabaskaran@gmail.com" userId="56d15da3a80a1a7f" providerId="LiveId" clId="{F8743B6F-F748-403E-9B56-318A60029C69}" dt="2024-11-30T10:25:59.864" v="4238" actId="12"/>
        <pc:sldMkLst>
          <pc:docMk/>
          <pc:sldMk cId="1350430616" sldId="285"/>
        </pc:sldMkLst>
        <pc:spChg chg="mod">
          <ac:chgData name="yogeshbalabaskaran@gmail.com" userId="56d15da3a80a1a7f" providerId="LiveId" clId="{F8743B6F-F748-403E-9B56-318A60029C69}" dt="2024-11-30T10:25:59.864" v="4238" actId="12"/>
          <ac:spMkLst>
            <pc:docMk/>
            <pc:sldMk cId="1350430616" sldId="285"/>
            <ac:spMk id="16" creationId="{FAC9089E-5307-1A9C-B6B1-9636AD044512}"/>
          </ac:spMkLst>
        </pc:spChg>
      </pc:sldChg>
      <pc:sldChg chg="addSp modSp add mod">
        <pc:chgData name="yogeshbalabaskaran@gmail.com" userId="56d15da3a80a1a7f" providerId="LiveId" clId="{F8743B6F-F748-403E-9B56-318A60029C69}" dt="2024-11-30T10:23:17.716" v="4164" actId="29295"/>
        <pc:sldMkLst>
          <pc:docMk/>
          <pc:sldMk cId="205503444" sldId="286"/>
        </pc:sldMkLst>
        <pc:spChg chg="mod">
          <ac:chgData name="yogeshbalabaskaran@gmail.com" userId="56d15da3a80a1a7f" providerId="LiveId" clId="{F8743B6F-F748-403E-9B56-318A60029C69}" dt="2024-11-26T13:31:11.741" v="4111" actId="1076"/>
          <ac:spMkLst>
            <pc:docMk/>
            <pc:sldMk cId="205503444" sldId="286"/>
            <ac:spMk id="16" creationId="{42FB3AA6-B72C-628F-167C-8F17645F59D6}"/>
          </ac:spMkLst>
        </pc:spChg>
        <pc:picChg chg="add mod">
          <ac:chgData name="yogeshbalabaskaran@gmail.com" userId="56d15da3a80a1a7f" providerId="LiveId" clId="{F8743B6F-F748-403E-9B56-318A60029C69}" dt="2024-11-30T10:23:17.716" v="4164" actId="29295"/>
          <ac:picMkLst>
            <pc:docMk/>
            <pc:sldMk cId="205503444" sldId="286"/>
            <ac:picMk id="2" creationId="{5BA28ADB-AC70-4503-9071-79798D140D08}"/>
          </ac:picMkLst>
        </pc:picChg>
      </pc:sldChg>
      <pc:sldChg chg="addSp delSp modSp add mod">
        <pc:chgData name="yogeshbalabaskaran@gmail.com" userId="56d15da3a80a1a7f" providerId="LiveId" clId="{F8743B6F-F748-403E-9B56-318A60029C69}" dt="2024-11-30T10:23:37.234" v="4173" actId="14100"/>
        <pc:sldMkLst>
          <pc:docMk/>
          <pc:sldMk cId="3336643329" sldId="287"/>
        </pc:sldMkLst>
        <pc:spChg chg="add mod">
          <ac:chgData name="yogeshbalabaskaran@gmail.com" userId="56d15da3a80a1a7f" providerId="LiveId" clId="{F8743B6F-F748-403E-9B56-318A60029C69}" dt="2024-11-26T13:32:22.978" v="4122" actId="1076"/>
          <ac:spMkLst>
            <pc:docMk/>
            <pc:sldMk cId="3336643329" sldId="287"/>
            <ac:spMk id="3" creationId="{47F8761C-985A-A624-FBF8-3C974F533155}"/>
          </ac:spMkLst>
        </pc:spChg>
        <pc:spChg chg="del">
          <ac:chgData name="yogeshbalabaskaran@gmail.com" userId="56d15da3a80a1a7f" providerId="LiveId" clId="{F8743B6F-F748-403E-9B56-318A60029C69}" dt="2024-11-20T05:24:05.477" v="2271" actId="478"/>
          <ac:spMkLst>
            <pc:docMk/>
            <pc:sldMk cId="3336643329" sldId="287"/>
            <ac:spMk id="16" creationId="{E875938E-B456-AB8B-BE75-BC9B8ECBE2FF}"/>
          </ac:spMkLst>
        </pc:spChg>
        <pc:picChg chg="add mod">
          <ac:chgData name="yogeshbalabaskaran@gmail.com" userId="56d15da3a80a1a7f" providerId="LiveId" clId="{F8743B6F-F748-403E-9B56-318A60029C69}" dt="2024-11-30T10:23:37.234" v="4173" actId="14100"/>
          <ac:picMkLst>
            <pc:docMk/>
            <pc:sldMk cId="3336643329" sldId="287"/>
            <ac:picMk id="8" creationId="{F9385CB9-39AC-0768-C501-1E131C03177C}"/>
          </ac:picMkLst>
        </pc:picChg>
      </pc:sldChg>
      <pc:sldChg chg="addSp delSp modSp add mod">
        <pc:chgData name="yogeshbalabaskaran@gmail.com" userId="56d15da3a80a1a7f" providerId="LiveId" clId="{F8743B6F-F748-403E-9B56-318A60029C69}" dt="2024-11-20T05:40:54.019" v="2349" actId="1076"/>
        <pc:sldMkLst>
          <pc:docMk/>
          <pc:sldMk cId="4286813860" sldId="288"/>
        </pc:sldMkLst>
        <pc:spChg chg="del mod">
          <ac:chgData name="yogeshbalabaskaran@gmail.com" userId="56d15da3a80a1a7f" providerId="LiveId" clId="{F8743B6F-F748-403E-9B56-318A60029C69}" dt="2024-11-20T05:30:06.981" v="2287" actId="478"/>
          <ac:spMkLst>
            <pc:docMk/>
            <pc:sldMk cId="4286813860" sldId="288"/>
            <ac:spMk id="3" creationId="{C5BE1C6A-55FC-C8E5-9A64-141DEC837B0A}"/>
          </ac:spMkLst>
        </pc:spChg>
        <pc:spChg chg="mod">
          <ac:chgData name="yogeshbalabaskaran@gmail.com" userId="56d15da3a80a1a7f" providerId="LiveId" clId="{F8743B6F-F748-403E-9B56-318A60029C69}" dt="2024-11-20T05:36:23.578" v="2314" actId="1076"/>
          <ac:spMkLst>
            <pc:docMk/>
            <pc:sldMk cId="4286813860" sldId="288"/>
            <ac:spMk id="4" creationId="{B0160464-ACAB-D585-3C45-250833D66CE2}"/>
          </ac:spMkLst>
        </pc:spChg>
        <pc:spChg chg="add mod">
          <ac:chgData name="yogeshbalabaskaran@gmail.com" userId="56d15da3a80a1a7f" providerId="LiveId" clId="{F8743B6F-F748-403E-9B56-318A60029C69}" dt="2024-11-20T05:39:09.572" v="2342" actId="1076"/>
          <ac:spMkLst>
            <pc:docMk/>
            <pc:sldMk cId="4286813860" sldId="288"/>
            <ac:spMk id="10" creationId="{D48485F9-390D-B468-6217-C8414C14961F}"/>
          </ac:spMkLst>
        </pc:spChg>
        <pc:spChg chg="add mod">
          <ac:chgData name="yogeshbalabaskaran@gmail.com" userId="56d15da3a80a1a7f" providerId="LiveId" clId="{F8743B6F-F748-403E-9B56-318A60029C69}" dt="2024-11-20T05:39:19.819" v="2344" actId="1076"/>
          <ac:spMkLst>
            <pc:docMk/>
            <pc:sldMk cId="4286813860" sldId="288"/>
            <ac:spMk id="12" creationId="{C7E01819-0B0B-5E1F-7E73-3327490FE9E7}"/>
          </ac:spMkLst>
        </pc:spChg>
        <pc:spChg chg="add mod">
          <ac:chgData name="yogeshbalabaskaran@gmail.com" userId="56d15da3a80a1a7f" providerId="LiveId" clId="{F8743B6F-F748-403E-9B56-318A60029C69}" dt="2024-11-20T05:39:15.162" v="2343" actId="1076"/>
          <ac:spMkLst>
            <pc:docMk/>
            <pc:sldMk cId="4286813860" sldId="288"/>
            <ac:spMk id="14" creationId="{6A1EC19A-7907-6166-6B27-111556567F75}"/>
          </ac:spMkLst>
        </pc:spChg>
        <pc:picChg chg="add mod">
          <ac:chgData name="yogeshbalabaskaran@gmail.com" userId="56d15da3a80a1a7f" providerId="LiveId" clId="{F8743B6F-F748-403E-9B56-318A60029C69}" dt="2024-11-20T05:37:11.417" v="2319" actId="1076"/>
          <ac:picMkLst>
            <pc:docMk/>
            <pc:sldMk cId="4286813860" sldId="288"/>
            <ac:picMk id="8" creationId="{98803A10-0AB8-EFF1-1A87-6D1F3B83415C}"/>
          </ac:picMkLst>
        </pc:picChg>
        <pc:picChg chg="add mod">
          <ac:chgData name="yogeshbalabaskaran@gmail.com" userId="56d15da3a80a1a7f" providerId="LiveId" clId="{F8743B6F-F748-403E-9B56-318A60029C69}" dt="2024-11-20T05:40:54.019" v="2349" actId="1076"/>
          <ac:picMkLst>
            <pc:docMk/>
            <pc:sldMk cId="4286813860" sldId="288"/>
            <ac:picMk id="16" creationId="{B738E8E5-98F2-325C-1A8B-9CC5A6F536D7}"/>
          </ac:picMkLst>
        </pc:picChg>
      </pc:sldChg>
      <pc:sldChg chg="addSp modSp add mod">
        <pc:chgData name="yogeshbalabaskaran@gmail.com" userId="56d15da3a80a1a7f" providerId="LiveId" clId="{F8743B6F-F748-403E-9B56-318A60029C69}" dt="2024-11-20T05:47:29.131" v="2383" actId="1076"/>
        <pc:sldMkLst>
          <pc:docMk/>
          <pc:sldMk cId="2698685939" sldId="289"/>
        </pc:sldMkLst>
        <pc:spChg chg="add mod">
          <ac:chgData name="yogeshbalabaskaran@gmail.com" userId="56d15da3a80a1a7f" providerId="LiveId" clId="{F8743B6F-F748-403E-9B56-318A60029C69}" dt="2024-11-20T05:43:13.054" v="2355" actId="403"/>
          <ac:spMkLst>
            <pc:docMk/>
            <pc:sldMk cId="2698685939" sldId="289"/>
            <ac:spMk id="3" creationId="{14A7E0F2-288A-1E3E-960D-9610B234E2EA}"/>
          </ac:spMkLst>
        </pc:spChg>
        <pc:spChg chg="add mod">
          <ac:chgData name="yogeshbalabaskaran@gmail.com" userId="56d15da3a80a1a7f" providerId="LiveId" clId="{F8743B6F-F748-403E-9B56-318A60029C69}" dt="2024-11-20T05:45:15.714" v="2367" actId="207"/>
          <ac:spMkLst>
            <pc:docMk/>
            <pc:sldMk cId="2698685939" sldId="289"/>
            <ac:spMk id="11" creationId="{85D4847C-755D-8993-990F-98DACD5C4B52}"/>
          </ac:spMkLst>
        </pc:spChg>
        <pc:picChg chg="add mod">
          <ac:chgData name="yogeshbalabaskaran@gmail.com" userId="56d15da3a80a1a7f" providerId="LiveId" clId="{F8743B6F-F748-403E-9B56-318A60029C69}" dt="2024-11-20T05:44:08.507" v="2362" actId="14100"/>
          <ac:picMkLst>
            <pc:docMk/>
            <pc:sldMk cId="2698685939" sldId="289"/>
            <ac:picMk id="9" creationId="{028B40D0-3EBE-C718-346D-1F77E12A6C82}"/>
          </ac:picMkLst>
        </pc:picChg>
        <pc:picChg chg="add mod">
          <ac:chgData name="yogeshbalabaskaran@gmail.com" userId="56d15da3a80a1a7f" providerId="LiveId" clId="{F8743B6F-F748-403E-9B56-318A60029C69}" dt="2024-11-20T05:46:47.146" v="2378" actId="14100"/>
          <ac:picMkLst>
            <pc:docMk/>
            <pc:sldMk cId="2698685939" sldId="289"/>
            <ac:picMk id="13" creationId="{0300BCA4-1473-A7E1-5BCA-AF1657EE3DF8}"/>
          </ac:picMkLst>
        </pc:picChg>
        <pc:picChg chg="add mod modCrop">
          <ac:chgData name="yogeshbalabaskaran@gmail.com" userId="56d15da3a80a1a7f" providerId="LiveId" clId="{F8743B6F-F748-403E-9B56-318A60029C69}" dt="2024-11-20T05:47:29.131" v="2383" actId="1076"/>
          <ac:picMkLst>
            <pc:docMk/>
            <pc:sldMk cId="2698685939" sldId="289"/>
            <ac:picMk id="15" creationId="{29D3964A-8F39-CBB9-D69D-FC3F4568AB3E}"/>
          </ac:picMkLst>
        </pc:picChg>
      </pc:sldChg>
      <pc:sldChg chg="addSp delSp modSp add mod">
        <pc:chgData name="yogeshbalabaskaran@gmail.com" userId="56d15da3a80a1a7f" providerId="LiveId" clId="{F8743B6F-F748-403E-9B56-318A60029C69}" dt="2024-11-20T06:01:31.259" v="2444" actId="14100"/>
        <pc:sldMkLst>
          <pc:docMk/>
          <pc:sldMk cId="1707807187" sldId="290"/>
        </pc:sldMkLst>
        <pc:spChg chg="add mod">
          <ac:chgData name="yogeshbalabaskaran@gmail.com" userId="56d15da3a80a1a7f" providerId="LiveId" clId="{F8743B6F-F748-403E-9B56-318A60029C69}" dt="2024-11-20T05:49:57.007" v="2399" actId="20577"/>
          <ac:spMkLst>
            <pc:docMk/>
            <pc:sldMk cId="1707807187" sldId="290"/>
            <ac:spMk id="3" creationId="{6E54FD16-3856-C63C-ABD5-171713C6B23D}"/>
          </ac:spMkLst>
        </pc:spChg>
        <pc:spChg chg="add mod">
          <ac:chgData name="yogeshbalabaskaran@gmail.com" userId="56d15da3a80a1a7f" providerId="LiveId" clId="{F8743B6F-F748-403E-9B56-318A60029C69}" dt="2024-11-20T05:50:51.168" v="2409" actId="403"/>
          <ac:spMkLst>
            <pc:docMk/>
            <pc:sldMk cId="1707807187" sldId="290"/>
            <ac:spMk id="11" creationId="{F38D6808-24F7-1468-D020-1D8CC9DC6C5A}"/>
          </ac:spMkLst>
        </pc:spChg>
        <pc:picChg chg="add mod">
          <ac:chgData name="yogeshbalabaskaran@gmail.com" userId="56d15da3a80a1a7f" providerId="LiveId" clId="{F8743B6F-F748-403E-9B56-318A60029C69}" dt="2024-11-20T05:50:18.954" v="2405" actId="1076"/>
          <ac:picMkLst>
            <pc:docMk/>
            <pc:sldMk cId="1707807187" sldId="290"/>
            <ac:picMk id="9" creationId="{B47B3599-F60C-5DA8-F0D0-BF42165173DE}"/>
          </ac:picMkLst>
        </pc:picChg>
        <pc:picChg chg="add del mod">
          <ac:chgData name="yogeshbalabaskaran@gmail.com" userId="56d15da3a80a1a7f" providerId="LiveId" clId="{F8743B6F-F748-403E-9B56-318A60029C69}" dt="2024-11-20T05:57:44.305" v="2423" actId="478"/>
          <ac:picMkLst>
            <pc:docMk/>
            <pc:sldMk cId="1707807187" sldId="290"/>
            <ac:picMk id="13" creationId="{0A96E8E9-EF3E-5D53-A8F7-3EE1A20569D6}"/>
          </ac:picMkLst>
        </pc:picChg>
        <pc:picChg chg="add mod">
          <ac:chgData name="yogeshbalabaskaran@gmail.com" userId="56d15da3a80a1a7f" providerId="LiveId" clId="{F8743B6F-F748-403E-9B56-318A60029C69}" dt="2024-11-20T06:01:31.259" v="2444" actId="14100"/>
          <ac:picMkLst>
            <pc:docMk/>
            <pc:sldMk cId="1707807187" sldId="290"/>
            <ac:picMk id="15" creationId="{881513C6-CBD9-311C-5718-58BD6A67CB54}"/>
          </ac:picMkLst>
        </pc:picChg>
        <pc:picChg chg="add del mod">
          <ac:chgData name="yogeshbalabaskaran@gmail.com" userId="56d15da3a80a1a7f" providerId="LiveId" clId="{F8743B6F-F748-403E-9B56-318A60029C69}" dt="2024-11-20T06:01:08.222" v="2437" actId="478"/>
          <ac:picMkLst>
            <pc:docMk/>
            <pc:sldMk cId="1707807187" sldId="290"/>
            <ac:picMk id="17" creationId="{1B9DE33C-71AB-01D4-257E-AF0C2CC5FDE9}"/>
          </ac:picMkLst>
        </pc:picChg>
        <pc:picChg chg="add mod">
          <ac:chgData name="yogeshbalabaskaran@gmail.com" userId="56d15da3a80a1a7f" providerId="LiveId" clId="{F8743B6F-F748-403E-9B56-318A60029C69}" dt="2024-11-20T06:01:20.802" v="2441" actId="14100"/>
          <ac:picMkLst>
            <pc:docMk/>
            <pc:sldMk cId="1707807187" sldId="290"/>
            <ac:picMk id="19" creationId="{47893A34-5E49-EC6B-B19C-467F859BA0FA}"/>
          </ac:picMkLst>
        </pc:picChg>
      </pc:sldChg>
      <pc:sldChg chg="addSp modSp add mod ord">
        <pc:chgData name="yogeshbalabaskaran@gmail.com" userId="56d15da3a80a1a7f" providerId="LiveId" clId="{F8743B6F-F748-403E-9B56-318A60029C69}" dt="2024-11-30T10:26:28.847" v="4263" actId="20577"/>
        <pc:sldMkLst>
          <pc:docMk/>
          <pc:sldMk cId="1782038461" sldId="291"/>
        </pc:sldMkLst>
        <pc:spChg chg="add mod">
          <ac:chgData name="yogeshbalabaskaran@gmail.com" userId="56d15da3a80a1a7f" providerId="LiveId" clId="{F8743B6F-F748-403E-9B56-318A60029C69}" dt="2024-11-30T10:26:28.847" v="4263" actId="20577"/>
          <ac:spMkLst>
            <pc:docMk/>
            <pc:sldMk cId="1782038461" sldId="291"/>
            <ac:spMk id="2" creationId="{96457A0B-9537-7252-D117-FAD9D4E3B701}"/>
          </ac:spMkLst>
        </pc:spChg>
        <pc:picChg chg="add mod">
          <ac:chgData name="yogeshbalabaskaran@gmail.com" userId="56d15da3a80a1a7f" providerId="LiveId" clId="{F8743B6F-F748-403E-9B56-318A60029C69}" dt="2024-11-25T14:57:57.071" v="4052" actId="1076"/>
          <ac:picMkLst>
            <pc:docMk/>
            <pc:sldMk cId="1782038461" sldId="291"/>
            <ac:picMk id="3" creationId="{F5C4870C-D85D-AE20-A1C5-1F55CFF0E88C}"/>
          </ac:picMkLst>
        </pc:picChg>
      </pc:sldChg>
      <pc:sldChg chg="addSp delSp modSp add mod ord">
        <pc:chgData name="yogeshbalabaskaran@gmail.com" userId="56d15da3a80a1a7f" providerId="LiveId" clId="{F8743B6F-F748-403E-9B56-318A60029C69}" dt="2024-11-20T07:00:44.984" v="2557" actId="403"/>
        <pc:sldMkLst>
          <pc:docMk/>
          <pc:sldMk cId="1600503718" sldId="292"/>
        </pc:sldMkLst>
        <pc:spChg chg="add mod">
          <ac:chgData name="yogeshbalabaskaran@gmail.com" userId="56d15da3a80a1a7f" providerId="LiveId" clId="{F8743B6F-F748-403E-9B56-318A60029C69}" dt="2024-11-20T06:51:26.622" v="2521" actId="1076"/>
          <ac:spMkLst>
            <pc:docMk/>
            <pc:sldMk cId="1600503718" sldId="292"/>
            <ac:spMk id="3" creationId="{7F5EAC1C-8EA2-40C7-ADE1-F7B8C0A06CAE}"/>
          </ac:spMkLst>
        </pc:spChg>
        <pc:spChg chg="add mod">
          <ac:chgData name="yogeshbalabaskaran@gmail.com" userId="56d15da3a80a1a7f" providerId="LiveId" clId="{F8743B6F-F748-403E-9B56-318A60029C69}" dt="2024-11-20T07:00:44.984" v="2557" actId="403"/>
          <ac:spMkLst>
            <pc:docMk/>
            <pc:sldMk cId="1600503718" sldId="292"/>
            <ac:spMk id="15" creationId="{429E9A66-C4D9-C4BF-44D8-CFA6463A2CB8}"/>
          </ac:spMkLst>
        </pc:spChg>
        <pc:picChg chg="add del mod">
          <ac:chgData name="yogeshbalabaskaran@gmail.com" userId="56d15da3a80a1a7f" providerId="LiveId" clId="{F8743B6F-F748-403E-9B56-318A60029C69}" dt="2024-11-20T06:50:35.662" v="2513" actId="478"/>
          <ac:picMkLst>
            <pc:docMk/>
            <pc:sldMk cId="1600503718" sldId="292"/>
            <ac:picMk id="9" creationId="{11443E0B-FD8E-6550-7E03-E3E9D1D14CCF}"/>
          </ac:picMkLst>
        </pc:picChg>
        <pc:picChg chg="add del mod">
          <ac:chgData name="yogeshbalabaskaran@gmail.com" userId="56d15da3a80a1a7f" providerId="LiveId" clId="{F8743B6F-F748-403E-9B56-318A60029C69}" dt="2024-11-20T06:51:54.857" v="2524" actId="478"/>
          <ac:picMkLst>
            <pc:docMk/>
            <pc:sldMk cId="1600503718" sldId="292"/>
            <ac:picMk id="11" creationId="{6E1E5726-B961-BB1A-0D5A-9796E6415044}"/>
          </ac:picMkLst>
        </pc:picChg>
        <pc:picChg chg="add mod">
          <ac:chgData name="yogeshbalabaskaran@gmail.com" userId="56d15da3a80a1a7f" providerId="LiveId" clId="{F8743B6F-F748-403E-9B56-318A60029C69}" dt="2024-11-20T07:00:19.343" v="2548" actId="14100"/>
          <ac:picMkLst>
            <pc:docMk/>
            <pc:sldMk cId="1600503718" sldId="292"/>
            <ac:picMk id="13" creationId="{49222783-25D3-7B24-9576-654F85F402A8}"/>
          </ac:picMkLst>
        </pc:picChg>
        <pc:picChg chg="add mod">
          <ac:chgData name="yogeshbalabaskaran@gmail.com" userId="56d15da3a80a1a7f" providerId="LiveId" clId="{F8743B6F-F748-403E-9B56-318A60029C69}" dt="2024-11-20T07:00:38.126" v="2555" actId="14100"/>
          <ac:picMkLst>
            <pc:docMk/>
            <pc:sldMk cId="1600503718" sldId="292"/>
            <ac:picMk id="17" creationId="{A279B4B9-DC32-6BB5-C208-1441EC3E7D33}"/>
          </ac:picMkLst>
        </pc:picChg>
      </pc:sldChg>
      <pc:sldChg chg="new del">
        <pc:chgData name="yogeshbalabaskaran@gmail.com" userId="56d15da3a80a1a7f" providerId="LiveId" clId="{F8743B6F-F748-403E-9B56-318A60029C69}" dt="2024-11-20T07:17:01.343" v="2640" actId="47"/>
        <pc:sldMkLst>
          <pc:docMk/>
          <pc:sldMk cId="3237379216" sldId="293"/>
        </pc:sldMkLst>
      </pc:sldChg>
      <pc:sldChg chg="addSp delSp modSp add del mod ord">
        <pc:chgData name="yogeshbalabaskaran@gmail.com" userId="56d15da3a80a1a7f" providerId="LiveId" clId="{F8743B6F-F748-403E-9B56-318A60029C69}" dt="2024-11-21T18:05:09.467" v="3637" actId="2696"/>
        <pc:sldMkLst>
          <pc:docMk/>
          <pc:sldMk cId="2174092326" sldId="294"/>
        </pc:sldMkLst>
        <pc:spChg chg="mod">
          <ac:chgData name="yogeshbalabaskaran@gmail.com" userId="56d15da3a80a1a7f" providerId="LiveId" clId="{F8743B6F-F748-403E-9B56-318A60029C69}" dt="2024-11-20T11:08:39.533" v="2642" actId="1076"/>
          <ac:spMkLst>
            <pc:docMk/>
            <pc:sldMk cId="2174092326" sldId="294"/>
            <ac:spMk id="4" creationId="{A8B6FCDD-F16A-4527-717A-E52A65D21815}"/>
          </ac:spMkLst>
        </pc:spChg>
        <pc:spChg chg="mod">
          <ac:chgData name="yogeshbalabaskaran@gmail.com" userId="56d15da3a80a1a7f" providerId="LiveId" clId="{F8743B6F-F748-403E-9B56-318A60029C69}" dt="2024-11-20T11:08:42.111" v="2643" actId="1076"/>
          <ac:spMkLst>
            <pc:docMk/>
            <pc:sldMk cId="2174092326" sldId="294"/>
            <ac:spMk id="6" creationId="{4CBD7616-D7E9-B42D-5BD9-F7B2C8470ABE}"/>
          </ac:spMkLst>
        </pc:spChg>
        <pc:picChg chg="add del mod">
          <ac:chgData name="yogeshbalabaskaran@gmail.com" userId="56d15da3a80a1a7f" providerId="LiveId" clId="{F8743B6F-F748-403E-9B56-318A60029C69}" dt="2024-11-21T18:05:04.364" v="3636" actId="478"/>
          <ac:picMkLst>
            <pc:docMk/>
            <pc:sldMk cId="2174092326" sldId="294"/>
            <ac:picMk id="3" creationId="{D8247E10-5DEF-0C3A-A421-1E319520032F}"/>
          </ac:picMkLst>
        </pc:picChg>
      </pc:sldChg>
      <pc:sldChg chg="addSp delSp modSp add mod ord">
        <pc:chgData name="yogeshbalabaskaran@gmail.com" userId="56d15da3a80a1a7f" providerId="LiveId" clId="{F8743B6F-F748-403E-9B56-318A60029C69}" dt="2024-11-20T06:41:44.985" v="2504"/>
        <pc:sldMkLst>
          <pc:docMk/>
          <pc:sldMk cId="228552733" sldId="295"/>
        </pc:sldMkLst>
        <pc:spChg chg="add mod">
          <ac:chgData name="yogeshbalabaskaran@gmail.com" userId="56d15da3a80a1a7f" providerId="LiveId" clId="{F8743B6F-F748-403E-9B56-318A60029C69}" dt="2024-11-20T06:05:15.590" v="2468" actId="1076"/>
          <ac:spMkLst>
            <pc:docMk/>
            <pc:sldMk cId="228552733" sldId="295"/>
            <ac:spMk id="3" creationId="{DFC6DCC1-6863-CCDE-69B8-14E03E80A622}"/>
          </ac:spMkLst>
        </pc:spChg>
        <pc:spChg chg="add mod">
          <ac:chgData name="yogeshbalabaskaran@gmail.com" userId="56d15da3a80a1a7f" providerId="LiveId" clId="{F8743B6F-F748-403E-9B56-318A60029C69}" dt="2024-11-20T06:08:44.874" v="2485" actId="403"/>
          <ac:spMkLst>
            <pc:docMk/>
            <pc:sldMk cId="228552733" sldId="295"/>
            <ac:spMk id="11" creationId="{D79E25E3-959F-7DF2-6F93-89560248773F}"/>
          </ac:spMkLst>
        </pc:spChg>
        <pc:spChg chg="add mod">
          <ac:chgData name="yogeshbalabaskaran@gmail.com" userId="56d15da3a80a1a7f" providerId="LiveId" clId="{F8743B6F-F748-403E-9B56-318A60029C69}" dt="2024-11-20T06:41:39.252" v="2502" actId="207"/>
          <ac:spMkLst>
            <pc:docMk/>
            <pc:sldMk cId="228552733" sldId="295"/>
            <ac:spMk id="17" creationId="{14715620-DB24-8BAE-93C0-1AA932CCB57E}"/>
          </ac:spMkLst>
        </pc:spChg>
        <pc:picChg chg="add mod">
          <ac:chgData name="yogeshbalabaskaran@gmail.com" userId="56d15da3a80a1a7f" providerId="LiveId" clId="{F8743B6F-F748-403E-9B56-318A60029C69}" dt="2024-11-20T06:08:53.861" v="2487" actId="1076"/>
          <ac:picMkLst>
            <pc:docMk/>
            <pc:sldMk cId="228552733" sldId="295"/>
            <ac:picMk id="9" creationId="{9F05FE32-E3F5-14C2-EEFB-72AA627EC68F}"/>
          </ac:picMkLst>
        </pc:picChg>
        <pc:picChg chg="add del mod">
          <ac:chgData name="yogeshbalabaskaran@gmail.com" userId="56d15da3a80a1a7f" providerId="LiveId" clId="{F8743B6F-F748-403E-9B56-318A60029C69}" dt="2024-11-20T06:06:57.481" v="2478" actId="478"/>
          <ac:picMkLst>
            <pc:docMk/>
            <pc:sldMk cId="228552733" sldId="295"/>
            <ac:picMk id="13" creationId="{BC642026-3022-089E-FC79-BD10AC37D305}"/>
          </ac:picMkLst>
        </pc:picChg>
        <pc:picChg chg="add mod">
          <ac:chgData name="yogeshbalabaskaran@gmail.com" userId="56d15da3a80a1a7f" providerId="LiveId" clId="{F8743B6F-F748-403E-9B56-318A60029C69}" dt="2024-11-20T06:09:02.506" v="2489" actId="14100"/>
          <ac:picMkLst>
            <pc:docMk/>
            <pc:sldMk cId="228552733" sldId="295"/>
            <ac:picMk id="15" creationId="{5FECF816-CA77-4A42-E100-E297A84CC8B6}"/>
          </ac:picMkLst>
        </pc:picChg>
        <pc:picChg chg="add mod">
          <ac:chgData name="yogeshbalabaskaran@gmail.com" userId="56d15da3a80a1a7f" providerId="LiveId" clId="{F8743B6F-F748-403E-9B56-318A60029C69}" dt="2024-11-20T06:40:44.068" v="2499" actId="14100"/>
          <ac:picMkLst>
            <pc:docMk/>
            <pc:sldMk cId="228552733" sldId="295"/>
            <ac:picMk id="19" creationId="{C92CA2FD-4E4D-B267-E709-AF5D407DB7E0}"/>
          </ac:picMkLst>
        </pc:picChg>
      </pc:sldChg>
      <pc:sldChg chg="delSp modSp add mod ord">
        <pc:chgData name="yogeshbalabaskaran@gmail.com" userId="56d15da3a80a1a7f" providerId="LiveId" clId="{F8743B6F-F748-403E-9B56-318A60029C69}" dt="2024-11-25T14:49:31.614" v="3970" actId="2711"/>
        <pc:sldMkLst>
          <pc:docMk/>
          <pc:sldMk cId="798921379" sldId="296"/>
        </pc:sldMkLst>
        <pc:spChg chg="mod">
          <ac:chgData name="yogeshbalabaskaran@gmail.com" userId="56d15da3a80a1a7f" providerId="LiveId" clId="{F8743B6F-F748-403E-9B56-318A60029C69}" dt="2024-11-25T14:22:32.110" v="3806" actId="1076"/>
          <ac:spMkLst>
            <pc:docMk/>
            <pc:sldMk cId="798921379" sldId="296"/>
            <ac:spMk id="7" creationId="{E8EC6863-A894-B27E-16E4-136AB727B7EA}"/>
          </ac:spMkLst>
        </pc:spChg>
        <pc:spChg chg="mod">
          <ac:chgData name="yogeshbalabaskaran@gmail.com" userId="56d15da3a80a1a7f" providerId="LiveId" clId="{F8743B6F-F748-403E-9B56-318A60029C69}" dt="2024-11-25T14:49:31.614" v="3970" actId="2711"/>
          <ac:spMkLst>
            <pc:docMk/>
            <pc:sldMk cId="798921379" sldId="296"/>
            <ac:spMk id="18" creationId="{9B2E2659-BFEB-9491-A584-0CD88ABFDF00}"/>
          </ac:spMkLst>
        </pc:spChg>
        <pc:picChg chg="del">
          <ac:chgData name="yogeshbalabaskaran@gmail.com" userId="56d15da3a80a1a7f" providerId="LiveId" clId="{F8743B6F-F748-403E-9B56-318A60029C69}" dt="2024-11-20T15:11:19.532" v="2930" actId="478"/>
          <ac:picMkLst>
            <pc:docMk/>
            <pc:sldMk cId="798921379" sldId="296"/>
            <ac:picMk id="9" creationId="{1730D1AD-180F-4C07-7C6A-349DB226FDFC}"/>
          </ac:picMkLst>
        </pc:picChg>
        <pc:picChg chg="del">
          <ac:chgData name="yogeshbalabaskaran@gmail.com" userId="56d15da3a80a1a7f" providerId="LiveId" clId="{F8743B6F-F748-403E-9B56-318A60029C69}" dt="2024-11-20T15:11:21.897" v="2931" actId="478"/>
          <ac:picMkLst>
            <pc:docMk/>
            <pc:sldMk cId="798921379" sldId="296"/>
            <ac:picMk id="11" creationId="{3179672D-AE64-8DCA-0E48-A53E45226693}"/>
          </ac:picMkLst>
        </pc:picChg>
        <pc:picChg chg="del">
          <ac:chgData name="yogeshbalabaskaran@gmail.com" userId="56d15da3a80a1a7f" providerId="LiveId" clId="{F8743B6F-F748-403E-9B56-318A60029C69}" dt="2024-11-20T15:11:24.055" v="2932" actId="478"/>
          <ac:picMkLst>
            <pc:docMk/>
            <pc:sldMk cId="798921379" sldId="296"/>
            <ac:picMk id="14" creationId="{D803884D-E1CF-8FE6-5F81-C287471D19ED}"/>
          </ac:picMkLst>
        </pc:picChg>
        <pc:picChg chg="mod">
          <ac:chgData name="yogeshbalabaskaran@gmail.com" userId="56d15da3a80a1a7f" providerId="LiveId" clId="{F8743B6F-F748-403E-9B56-318A60029C69}" dt="2024-11-20T15:12:23.912" v="2949" actId="1076"/>
          <ac:picMkLst>
            <pc:docMk/>
            <pc:sldMk cId="798921379" sldId="296"/>
            <ac:picMk id="16" creationId="{CD4C2838-01FF-3129-3594-9826197379E0}"/>
          </ac:picMkLst>
        </pc:picChg>
      </pc:sldChg>
      <pc:sldChg chg="addSp delSp modSp add mod">
        <pc:chgData name="yogeshbalabaskaran@gmail.com" userId="56d15da3a80a1a7f" providerId="LiveId" clId="{F8743B6F-F748-403E-9B56-318A60029C69}" dt="2024-11-25T14:23:10.984" v="3811" actId="14100"/>
        <pc:sldMkLst>
          <pc:docMk/>
          <pc:sldMk cId="3701296112" sldId="297"/>
        </pc:sldMkLst>
        <pc:spChg chg="mod">
          <ac:chgData name="yogeshbalabaskaran@gmail.com" userId="56d15da3a80a1a7f" providerId="LiveId" clId="{F8743B6F-F748-403E-9B56-318A60029C69}" dt="2024-11-25T14:22:55.021" v="3807" actId="207"/>
          <ac:spMkLst>
            <pc:docMk/>
            <pc:sldMk cId="3701296112" sldId="297"/>
            <ac:spMk id="7" creationId="{2767D15B-7F29-0A57-2485-FA37C7FCC30D}"/>
          </ac:spMkLst>
        </pc:spChg>
        <pc:spChg chg="add mod">
          <ac:chgData name="yogeshbalabaskaran@gmail.com" userId="56d15da3a80a1a7f" providerId="LiveId" clId="{F8743B6F-F748-403E-9B56-318A60029C69}" dt="2024-11-25T14:23:10.984" v="3811" actId="14100"/>
          <ac:spMkLst>
            <pc:docMk/>
            <pc:sldMk cId="3701296112" sldId="297"/>
            <ac:spMk id="8" creationId="{C418A5F8-352F-C93E-633A-B272671794CF}"/>
          </ac:spMkLst>
        </pc:spChg>
        <pc:picChg chg="add mod">
          <ac:chgData name="yogeshbalabaskaran@gmail.com" userId="56d15da3a80a1a7f" providerId="LiveId" clId="{F8743B6F-F748-403E-9B56-318A60029C69}" dt="2024-11-21T06:34:49.732" v="3509" actId="14100"/>
          <ac:picMkLst>
            <pc:docMk/>
            <pc:sldMk cId="3701296112" sldId="297"/>
            <ac:picMk id="3" creationId="{1F559435-8A12-682A-4B96-31FB19A4EFF8}"/>
          </ac:picMkLst>
        </pc:picChg>
        <pc:picChg chg="add mod">
          <ac:chgData name="yogeshbalabaskaran@gmail.com" userId="56d15da3a80a1a7f" providerId="LiveId" clId="{F8743B6F-F748-403E-9B56-318A60029C69}" dt="2024-11-21T06:34:41.708" v="3507" actId="1076"/>
          <ac:picMkLst>
            <pc:docMk/>
            <pc:sldMk cId="3701296112" sldId="297"/>
            <ac:picMk id="5" creationId="{05E65562-C099-86CB-BA9C-6455157D436F}"/>
          </ac:picMkLst>
        </pc:picChg>
        <pc:picChg chg="del">
          <ac:chgData name="yogeshbalabaskaran@gmail.com" userId="56d15da3a80a1a7f" providerId="LiveId" clId="{F8743B6F-F748-403E-9B56-318A60029C69}" dt="2024-11-21T06:23:54.851" v="3481" actId="478"/>
          <ac:picMkLst>
            <pc:docMk/>
            <pc:sldMk cId="3701296112" sldId="297"/>
            <ac:picMk id="9" creationId="{4F587212-E0EA-88E1-1594-B48F614B7FA0}"/>
          </ac:picMkLst>
        </pc:picChg>
        <pc:picChg chg="del">
          <ac:chgData name="yogeshbalabaskaran@gmail.com" userId="56d15da3a80a1a7f" providerId="LiveId" clId="{F8743B6F-F748-403E-9B56-318A60029C69}" dt="2024-11-21T06:23:52.776" v="3480" actId="478"/>
          <ac:picMkLst>
            <pc:docMk/>
            <pc:sldMk cId="3701296112" sldId="297"/>
            <ac:picMk id="11" creationId="{1A92B522-75D5-80C2-BCA2-349BE2FA9B14}"/>
          </ac:picMkLst>
        </pc:picChg>
        <pc:picChg chg="del">
          <ac:chgData name="yogeshbalabaskaran@gmail.com" userId="56d15da3a80a1a7f" providerId="LiveId" clId="{F8743B6F-F748-403E-9B56-318A60029C69}" dt="2024-11-21T06:23:56.916" v="3482" actId="478"/>
          <ac:picMkLst>
            <pc:docMk/>
            <pc:sldMk cId="3701296112" sldId="297"/>
            <ac:picMk id="14" creationId="{8160250D-CD32-D9FF-B8E3-A7CD778F4413}"/>
          </ac:picMkLst>
        </pc:picChg>
      </pc:sldChg>
      <pc:sldChg chg="addSp delSp modSp add del mod">
        <pc:chgData name="yogeshbalabaskaran@gmail.com" userId="56d15da3a80a1a7f" providerId="LiveId" clId="{F8743B6F-F748-403E-9B56-318A60029C69}" dt="2024-11-22T05:36:43.470" v="3695" actId="47"/>
        <pc:sldMkLst>
          <pc:docMk/>
          <pc:sldMk cId="904995759" sldId="298"/>
        </pc:sldMkLst>
        <pc:spChg chg="mod">
          <ac:chgData name="yogeshbalabaskaran@gmail.com" userId="56d15da3a80a1a7f" providerId="LiveId" clId="{F8743B6F-F748-403E-9B56-318A60029C69}" dt="2024-11-21T06:37:30.628" v="3531" actId="1076"/>
          <ac:spMkLst>
            <pc:docMk/>
            <pc:sldMk cId="904995759" sldId="298"/>
            <ac:spMk id="8" creationId="{01389F14-BB9D-023E-B4BA-7AA580715F1D}"/>
          </ac:spMkLst>
        </pc:spChg>
        <pc:picChg chg="add del mod">
          <ac:chgData name="yogeshbalabaskaran@gmail.com" userId="56d15da3a80a1a7f" providerId="LiveId" clId="{F8743B6F-F748-403E-9B56-318A60029C69}" dt="2024-11-21T06:38:12.893" v="3539" actId="478"/>
          <ac:picMkLst>
            <pc:docMk/>
            <pc:sldMk cId="904995759" sldId="298"/>
            <ac:picMk id="2" creationId="{A1AC5FE3-8129-C17F-7BC1-8FE1930DD089}"/>
          </ac:picMkLst>
        </pc:picChg>
        <pc:picChg chg="del mod">
          <ac:chgData name="yogeshbalabaskaran@gmail.com" userId="56d15da3a80a1a7f" providerId="LiveId" clId="{F8743B6F-F748-403E-9B56-318A60029C69}" dt="2024-11-21T06:37:20.592" v="3529" actId="478"/>
          <ac:picMkLst>
            <pc:docMk/>
            <pc:sldMk cId="904995759" sldId="298"/>
            <ac:picMk id="3" creationId="{9649270E-661F-8E96-E697-9ED1A732FFF7}"/>
          </ac:picMkLst>
        </pc:picChg>
        <pc:picChg chg="add del mod">
          <ac:chgData name="yogeshbalabaskaran@gmail.com" userId="56d15da3a80a1a7f" providerId="LiveId" clId="{F8743B6F-F748-403E-9B56-318A60029C69}" dt="2024-11-21T06:38:15.514" v="3540" actId="478"/>
          <ac:picMkLst>
            <pc:docMk/>
            <pc:sldMk cId="904995759" sldId="298"/>
            <ac:picMk id="4" creationId="{66A6BDA2-19D0-7E07-5E5C-F19D137C60C0}"/>
          </ac:picMkLst>
        </pc:picChg>
        <pc:picChg chg="del">
          <ac:chgData name="yogeshbalabaskaran@gmail.com" userId="56d15da3a80a1a7f" providerId="LiveId" clId="{F8743B6F-F748-403E-9B56-318A60029C69}" dt="2024-11-21T06:36:50.341" v="3525" actId="478"/>
          <ac:picMkLst>
            <pc:docMk/>
            <pc:sldMk cId="904995759" sldId="298"/>
            <ac:picMk id="5" creationId="{98B9FAD7-F2A6-D590-C8F9-FF37A43D8D3C}"/>
          </ac:picMkLst>
        </pc:picChg>
      </pc:sldChg>
      <pc:sldChg chg="addSp delSp modSp add mod">
        <pc:chgData name="yogeshbalabaskaran@gmail.com" userId="56d15da3a80a1a7f" providerId="LiveId" clId="{F8743B6F-F748-403E-9B56-318A60029C69}" dt="2024-11-30T10:27:20.517" v="4278" actId="1076"/>
        <pc:sldMkLst>
          <pc:docMk/>
          <pc:sldMk cId="1913353669" sldId="299"/>
        </pc:sldMkLst>
        <pc:spChg chg="add mod">
          <ac:chgData name="yogeshbalabaskaran@gmail.com" userId="56d15da3a80a1a7f" providerId="LiveId" clId="{F8743B6F-F748-403E-9B56-318A60029C69}" dt="2024-11-30T10:27:20.517" v="4278" actId="1076"/>
          <ac:spMkLst>
            <pc:docMk/>
            <pc:sldMk cId="1913353669" sldId="299"/>
            <ac:spMk id="3" creationId="{77DB3C73-D98D-0673-FCDD-275B9B4B52AF}"/>
          </ac:spMkLst>
        </pc:spChg>
        <pc:picChg chg="del">
          <ac:chgData name="yogeshbalabaskaran@gmail.com" userId="56d15da3a80a1a7f" providerId="LiveId" clId="{F8743B6F-F748-403E-9B56-318A60029C69}" dt="2024-11-21T14:46:23.923" v="3558" actId="478"/>
          <ac:picMkLst>
            <pc:docMk/>
            <pc:sldMk cId="1913353669" sldId="299"/>
            <ac:picMk id="3" creationId="{14C6D69A-187F-0F73-0BFD-B1AC588C161B}"/>
          </ac:picMkLst>
        </pc:picChg>
        <pc:picChg chg="add mod">
          <ac:chgData name="yogeshbalabaskaran@gmail.com" userId="56d15da3a80a1a7f" providerId="LiveId" clId="{F8743B6F-F748-403E-9B56-318A60029C69}" dt="2024-11-30T10:26:42.691" v="4264" actId="1076"/>
          <ac:picMkLst>
            <pc:docMk/>
            <pc:sldMk cId="1913353669" sldId="299"/>
            <ac:picMk id="8" creationId="{4F13927A-9C25-2A92-F045-C02D08D3E3C3}"/>
          </ac:picMkLst>
        </pc:picChg>
      </pc:sldChg>
      <pc:sldChg chg="addSp delSp modSp add mod">
        <pc:chgData name="yogeshbalabaskaran@gmail.com" userId="56d15da3a80a1a7f" providerId="LiveId" clId="{F8743B6F-F748-403E-9B56-318A60029C69}" dt="2024-11-25T14:44:37.951" v="3931" actId="1076"/>
        <pc:sldMkLst>
          <pc:docMk/>
          <pc:sldMk cId="689260206" sldId="300"/>
        </pc:sldMkLst>
        <pc:spChg chg="del">
          <ac:chgData name="yogeshbalabaskaran@gmail.com" userId="56d15da3a80a1a7f" providerId="LiveId" clId="{F8743B6F-F748-403E-9B56-318A60029C69}" dt="2024-11-25T14:27:46.642" v="3813" actId="478"/>
          <ac:spMkLst>
            <pc:docMk/>
            <pc:sldMk cId="689260206" sldId="300"/>
            <ac:spMk id="3" creationId="{796D7244-DA75-562E-AA17-5388BB23A2F5}"/>
          </ac:spMkLst>
        </pc:spChg>
        <pc:spChg chg="add mod">
          <ac:chgData name="yogeshbalabaskaran@gmail.com" userId="56d15da3a80a1a7f" providerId="LiveId" clId="{F8743B6F-F748-403E-9B56-318A60029C69}" dt="2024-11-25T14:44:37.951" v="3931" actId="1076"/>
          <ac:spMkLst>
            <pc:docMk/>
            <pc:sldMk cId="689260206" sldId="300"/>
            <ac:spMk id="4" creationId="{340CCEF8-1198-7440-4F4E-B6D510AED596}"/>
          </ac:spMkLst>
        </pc:spChg>
      </pc:sldChg>
      <pc:sldChg chg="addSp delSp modSp add del mod">
        <pc:chgData name="yogeshbalabaskaran@gmail.com" userId="56d15da3a80a1a7f" providerId="LiveId" clId="{F8743B6F-F748-403E-9B56-318A60029C69}" dt="2024-11-30T10:22:36.084" v="4148" actId="47"/>
        <pc:sldMkLst>
          <pc:docMk/>
          <pc:sldMk cId="3576221592" sldId="301"/>
        </pc:sldMkLst>
        <pc:spChg chg="mod">
          <ac:chgData name="yogeshbalabaskaran@gmail.com" userId="56d15da3a80a1a7f" providerId="LiveId" clId="{F8743B6F-F748-403E-9B56-318A60029C69}" dt="2024-11-26T05:17:01.684" v="4066" actId="1076"/>
          <ac:spMkLst>
            <pc:docMk/>
            <pc:sldMk cId="3576221592" sldId="301"/>
            <ac:spMk id="3" creationId="{894033C4-EEDC-20F8-51AD-8F810B632F5C}"/>
          </ac:spMkLst>
        </pc:spChg>
        <pc:spChg chg="del">
          <ac:chgData name="yogeshbalabaskaran@gmail.com" userId="56d15da3a80a1a7f" providerId="LiveId" clId="{F8743B6F-F748-403E-9B56-318A60029C69}" dt="2024-11-26T05:15:58.315" v="4055" actId="478"/>
          <ac:spMkLst>
            <pc:docMk/>
            <pc:sldMk cId="3576221592" sldId="301"/>
            <ac:spMk id="7" creationId="{F166AC84-8537-B617-9114-07F731276935}"/>
          </ac:spMkLst>
        </pc:spChg>
        <pc:spChg chg="add mod">
          <ac:chgData name="yogeshbalabaskaran@gmail.com" userId="56d15da3a80a1a7f" providerId="LiveId" clId="{F8743B6F-F748-403E-9B56-318A60029C69}" dt="2024-11-26T05:19:25.053" v="4094" actId="1076"/>
          <ac:spMkLst>
            <pc:docMk/>
            <pc:sldMk cId="3576221592" sldId="301"/>
            <ac:spMk id="10" creationId="{D7B62CD3-3C5D-16DF-5305-56722DF9268C}"/>
          </ac:spMkLst>
        </pc:spChg>
        <pc:picChg chg="del">
          <ac:chgData name="yogeshbalabaskaran@gmail.com" userId="56d15da3a80a1a7f" providerId="LiveId" clId="{F8743B6F-F748-403E-9B56-318A60029C69}" dt="2024-11-26T05:15:53.772" v="4054" actId="478"/>
          <ac:picMkLst>
            <pc:docMk/>
            <pc:sldMk cId="3576221592" sldId="301"/>
            <ac:picMk id="5" creationId="{0395A69C-F05A-BB03-54EF-54B82AA7008C}"/>
          </ac:picMkLst>
        </pc:picChg>
        <pc:picChg chg="add mod ord">
          <ac:chgData name="yogeshbalabaskaran@gmail.com" userId="56d15da3a80a1a7f" providerId="LiveId" clId="{F8743B6F-F748-403E-9B56-318A60029C69}" dt="2024-11-26T05:19:18.735" v="4093" actId="1076"/>
          <ac:picMkLst>
            <pc:docMk/>
            <pc:sldMk cId="3576221592" sldId="301"/>
            <ac:picMk id="8" creationId="{B8538274-2111-289D-8F88-D34F4535A2CD}"/>
          </ac:picMkLst>
        </pc:picChg>
      </pc:sldChg>
      <pc:sldChg chg="add del">
        <pc:chgData name="yogeshbalabaskaran@gmail.com" userId="56d15da3a80a1a7f" providerId="LiveId" clId="{F8743B6F-F748-403E-9B56-318A60029C69}" dt="2024-11-29T11:50:46.703" v="4138" actId="2696"/>
        <pc:sldMkLst>
          <pc:docMk/>
          <pc:sldMk cId="1148671341" sldId="302"/>
        </pc:sldMkLst>
      </pc:sldChg>
      <pc:sldMasterChg chg="setBg modSldLayout">
        <pc:chgData name="yogeshbalabaskaran@gmail.com" userId="56d15da3a80a1a7f" providerId="LiveId" clId="{F8743B6F-F748-403E-9B56-318A60029C69}" dt="2024-11-17T04:21:14.494" v="1266"/>
        <pc:sldMasterMkLst>
          <pc:docMk/>
          <pc:sldMasterMk cId="0" sldId="2147483648"/>
        </pc:sldMasterMkLst>
        <pc:sldLayoutChg chg="setBg">
          <pc:chgData name="yogeshbalabaskaran@gmail.com" userId="56d15da3a80a1a7f" providerId="LiveId" clId="{F8743B6F-F748-403E-9B56-318A60029C69}" dt="2024-11-17T04:21:14.494" v="1266"/>
          <pc:sldLayoutMkLst>
            <pc:docMk/>
            <pc:sldMasterMk cId="0" sldId="2147483648"/>
            <pc:sldLayoutMk cId="0" sldId="2147483649"/>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0"/>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1"/>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2"/>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3"/>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4"/>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5"/>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6"/>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7"/>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8"/>
          </pc:sldLayoutMkLst>
        </pc:sldLayoutChg>
        <pc:sldLayoutChg chg="setBg">
          <pc:chgData name="yogeshbalabaskaran@gmail.com" userId="56d15da3a80a1a7f" providerId="LiveId" clId="{F8743B6F-F748-403E-9B56-318A60029C69}" dt="2024-11-17T04:21:14.494" v="1266"/>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1C207-6ED9-49E3-9CBB-790E5BE3924F}" type="datetimeFigureOut">
              <a:rPr lang="en-IN" smtClean="0"/>
              <a:t>30-11-2024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4847-4936-47DA-8AF7-2EC7AA3D5E40}" type="slidenum">
              <a:rPr lang="en-IN" smtClean="0"/>
              <a:t>‹#›</a:t>
            </a:fld>
            <a:endParaRPr lang="en-IN"/>
          </a:p>
        </p:txBody>
      </p:sp>
    </p:spTree>
    <p:extLst>
      <p:ext uri="{BB962C8B-B14F-4D97-AF65-F5344CB8AC3E}">
        <p14:creationId xmlns:p14="http://schemas.microsoft.com/office/powerpoint/2010/main" val="125381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764847-4936-47DA-8AF7-2EC7AA3D5E40}" type="slidenum">
              <a:rPr lang="en-IN" smtClean="0"/>
              <a:t>2</a:t>
            </a:fld>
            <a:endParaRPr lang="en-IN"/>
          </a:p>
        </p:txBody>
      </p:sp>
    </p:spTree>
    <p:extLst>
      <p:ext uri="{BB962C8B-B14F-4D97-AF65-F5344CB8AC3E}">
        <p14:creationId xmlns:p14="http://schemas.microsoft.com/office/powerpoint/2010/main" val="105530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764847-4936-47DA-8AF7-2EC7AA3D5E40}" type="slidenum">
              <a:rPr lang="en-IN" smtClean="0"/>
              <a:t>13</a:t>
            </a:fld>
            <a:endParaRPr lang="en-IN"/>
          </a:p>
        </p:txBody>
      </p:sp>
    </p:spTree>
    <p:extLst>
      <p:ext uri="{BB962C8B-B14F-4D97-AF65-F5344CB8AC3E}">
        <p14:creationId xmlns:p14="http://schemas.microsoft.com/office/powerpoint/2010/main" val="1893530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E670A-E84D-C188-030E-80D4AC0D0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A2894-95F2-D2FF-D98F-688FCEE58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8075B-F4C1-4000-2B89-E291DC3D5D6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EC435A-947E-CE11-8416-8A3FF1C09EFD}"/>
              </a:ext>
            </a:extLst>
          </p:cNvPr>
          <p:cNvSpPr>
            <a:spLocks noGrp="1"/>
          </p:cNvSpPr>
          <p:nvPr>
            <p:ph type="sldNum" sz="quarter" idx="5"/>
          </p:nvPr>
        </p:nvSpPr>
        <p:spPr/>
        <p:txBody>
          <a:bodyPr/>
          <a:lstStyle/>
          <a:p>
            <a:fld id="{87764847-4936-47DA-8AF7-2EC7AA3D5E40}" type="slidenum">
              <a:rPr lang="en-IN" smtClean="0"/>
              <a:t>27</a:t>
            </a:fld>
            <a:endParaRPr lang="en-IN"/>
          </a:p>
        </p:txBody>
      </p:sp>
    </p:spTree>
    <p:extLst>
      <p:ext uri="{BB962C8B-B14F-4D97-AF65-F5344CB8AC3E}">
        <p14:creationId xmlns:p14="http://schemas.microsoft.com/office/powerpoint/2010/main" val="304095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47B98-A799-C45A-9466-087C33BDF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4E8C2-81B6-4234-FF2A-644495B93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7C984-66BF-49AF-7019-347BBE6BC60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6A4299-1F6F-D530-4EB3-20051A15C0D1}"/>
              </a:ext>
            </a:extLst>
          </p:cNvPr>
          <p:cNvSpPr>
            <a:spLocks noGrp="1"/>
          </p:cNvSpPr>
          <p:nvPr>
            <p:ph type="sldNum" sz="quarter" idx="5"/>
          </p:nvPr>
        </p:nvSpPr>
        <p:spPr/>
        <p:txBody>
          <a:bodyPr/>
          <a:lstStyle/>
          <a:p>
            <a:fld id="{87764847-4936-47DA-8AF7-2EC7AA3D5E40}" type="slidenum">
              <a:rPr lang="en-IN" smtClean="0"/>
              <a:t>28</a:t>
            </a:fld>
            <a:endParaRPr lang="en-IN"/>
          </a:p>
        </p:txBody>
      </p:sp>
    </p:spTree>
    <p:extLst>
      <p:ext uri="{BB962C8B-B14F-4D97-AF65-F5344CB8AC3E}">
        <p14:creationId xmlns:p14="http://schemas.microsoft.com/office/powerpoint/2010/main" val="297463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F10A2-B228-1FA0-5016-23E92F4AE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2FCE5-0CE5-A8DA-CAFA-85266E4B4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FC21B-77B4-052D-D7A3-3429763C149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FE9B51-1199-72E1-F11A-AF6A7FBA51EF}"/>
              </a:ext>
            </a:extLst>
          </p:cNvPr>
          <p:cNvSpPr>
            <a:spLocks noGrp="1"/>
          </p:cNvSpPr>
          <p:nvPr>
            <p:ph type="sldNum" sz="quarter" idx="5"/>
          </p:nvPr>
        </p:nvSpPr>
        <p:spPr/>
        <p:txBody>
          <a:bodyPr/>
          <a:lstStyle/>
          <a:p>
            <a:fld id="{87764847-4936-47DA-8AF7-2EC7AA3D5E40}" type="slidenum">
              <a:rPr lang="en-IN" smtClean="0"/>
              <a:t>3</a:t>
            </a:fld>
            <a:endParaRPr lang="en-IN"/>
          </a:p>
        </p:txBody>
      </p:sp>
    </p:spTree>
    <p:extLst>
      <p:ext uri="{BB962C8B-B14F-4D97-AF65-F5344CB8AC3E}">
        <p14:creationId xmlns:p14="http://schemas.microsoft.com/office/powerpoint/2010/main" val="3106632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64FB0-49DD-2A0A-4B40-E67FEDFB6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A47E4-CEB3-237A-32BA-E4A24FF2C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25DAA-E2AA-4A4D-ECFB-6473B8E906C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1EF219-30A0-B0C6-220A-B8A4537A9728}"/>
              </a:ext>
            </a:extLst>
          </p:cNvPr>
          <p:cNvSpPr>
            <a:spLocks noGrp="1"/>
          </p:cNvSpPr>
          <p:nvPr>
            <p:ph type="sldNum" sz="quarter" idx="5"/>
          </p:nvPr>
        </p:nvSpPr>
        <p:spPr/>
        <p:txBody>
          <a:bodyPr/>
          <a:lstStyle/>
          <a:p>
            <a:fld id="{87764847-4936-47DA-8AF7-2EC7AA3D5E40}" type="slidenum">
              <a:rPr lang="en-IN" smtClean="0"/>
              <a:t>4</a:t>
            </a:fld>
            <a:endParaRPr lang="en-IN"/>
          </a:p>
        </p:txBody>
      </p:sp>
    </p:spTree>
    <p:extLst>
      <p:ext uri="{BB962C8B-B14F-4D97-AF65-F5344CB8AC3E}">
        <p14:creationId xmlns:p14="http://schemas.microsoft.com/office/powerpoint/2010/main" val="385940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CFCDD-7323-8E5C-B67E-C587B99EA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55299-FD50-F0E0-1187-167BD4B58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CD0CF-A60E-A98C-2A8E-EC792EF7CF2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FFDF64D-9B8D-6E43-D273-A29948EEA147}"/>
              </a:ext>
            </a:extLst>
          </p:cNvPr>
          <p:cNvSpPr>
            <a:spLocks noGrp="1"/>
          </p:cNvSpPr>
          <p:nvPr>
            <p:ph type="sldNum" sz="quarter" idx="5"/>
          </p:nvPr>
        </p:nvSpPr>
        <p:spPr/>
        <p:txBody>
          <a:bodyPr/>
          <a:lstStyle/>
          <a:p>
            <a:fld id="{87764847-4936-47DA-8AF7-2EC7AA3D5E40}" type="slidenum">
              <a:rPr lang="en-IN" smtClean="0"/>
              <a:t>5</a:t>
            </a:fld>
            <a:endParaRPr lang="en-IN"/>
          </a:p>
        </p:txBody>
      </p:sp>
    </p:spTree>
    <p:extLst>
      <p:ext uri="{BB962C8B-B14F-4D97-AF65-F5344CB8AC3E}">
        <p14:creationId xmlns:p14="http://schemas.microsoft.com/office/powerpoint/2010/main" val="270308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3A7C-4A64-45CC-A5C8-038E50FC8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AEA68-AB0E-9556-2B25-809EE5945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67998-BD49-39D6-A959-24F79671844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F1E3E4C-5E92-3514-0EA5-7977916D2756}"/>
              </a:ext>
            </a:extLst>
          </p:cNvPr>
          <p:cNvSpPr>
            <a:spLocks noGrp="1"/>
          </p:cNvSpPr>
          <p:nvPr>
            <p:ph type="sldNum" sz="quarter" idx="5"/>
          </p:nvPr>
        </p:nvSpPr>
        <p:spPr/>
        <p:txBody>
          <a:bodyPr/>
          <a:lstStyle/>
          <a:p>
            <a:fld id="{87764847-4936-47DA-8AF7-2EC7AA3D5E40}" type="slidenum">
              <a:rPr lang="en-IN" smtClean="0"/>
              <a:t>6</a:t>
            </a:fld>
            <a:endParaRPr lang="en-IN"/>
          </a:p>
        </p:txBody>
      </p:sp>
    </p:spTree>
    <p:extLst>
      <p:ext uri="{BB962C8B-B14F-4D97-AF65-F5344CB8AC3E}">
        <p14:creationId xmlns:p14="http://schemas.microsoft.com/office/powerpoint/2010/main" val="55176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4C87-E86A-401D-D154-5C081A504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7C299-C3B0-175D-18EA-547376511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A5FC3-1B2B-32F6-6C3A-A9B1A4444D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E64343C-42DE-0812-E38E-E8DCE6DD9740}"/>
              </a:ext>
            </a:extLst>
          </p:cNvPr>
          <p:cNvSpPr>
            <a:spLocks noGrp="1"/>
          </p:cNvSpPr>
          <p:nvPr>
            <p:ph type="sldNum" sz="quarter" idx="5"/>
          </p:nvPr>
        </p:nvSpPr>
        <p:spPr/>
        <p:txBody>
          <a:bodyPr/>
          <a:lstStyle/>
          <a:p>
            <a:fld id="{87764847-4936-47DA-8AF7-2EC7AA3D5E40}" type="slidenum">
              <a:rPr lang="en-IN" smtClean="0"/>
              <a:t>7</a:t>
            </a:fld>
            <a:endParaRPr lang="en-IN"/>
          </a:p>
        </p:txBody>
      </p:sp>
    </p:spTree>
    <p:extLst>
      <p:ext uri="{BB962C8B-B14F-4D97-AF65-F5344CB8AC3E}">
        <p14:creationId xmlns:p14="http://schemas.microsoft.com/office/powerpoint/2010/main" val="197263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568B0-A1CA-0994-6773-ACB9C89B8C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ABDD4-CF53-11D3-A9EA-3208E7E17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2856B-2336-8E12-F208-AF6BAD429F4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537566-42D4-D802-A362-E0E276C07AA7}"/>
              </a:ext>
            </a:extLst>
          </p:cNvPr>
          <p:cNvSpPr>
            <a:spLocks noGrp="1"/>
          </p:cNvSpPr>
          <p:nvPr>
            <p:ph type="sldNum" sz="quarter" idx="5"/>
          </p:nvPr>
        </p:nvSpPr>
        <p:spPr/>
        <p:txBody>
          <a:bodyPr/>
          <a:lstStyle/>
          <a:p>
            <a:fld id="{87764847-4936-47DA-8AF7-2EC7AA3D5E40}" type="slidenum">
              <a:rPr lang="en-IN" smtClean="0"/>
              <a:t>8</a:t>
            </a:fld>
            <a:endParaRPr lang="en-IN"/>
          </a:p>
        </p:txBody>
      </p:sp>
    </p:spTree>
    <p:extLst>
      <p:ext uri="{BB962C8B-B14F-4D97-AF65-F5344CB8AC3E}">
        <p14:creationId xmlns:p14="http://schemas.microsoft.com/office/powerpoint/2010/main" val="124082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2D033-BF81-1AC4-D484-47D8E3686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9319D-0B7F-839B-ECF1-954909857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4369-342F-C4F4-CE16-582644883E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D7160AE-5194-0C8A-B53B-058C9F08858F}"/>
              </a:ext>
            </a:extLst>
          </p:cNvPr>
          <p:cNvSpPr>
            <a:spLocks noGrp="1"/>
          </p:cNvSpPr>
          <p:nvPr>
            <p:ph type="sldNum" sz="quarter" idx="5"/>
          </p:nvPr>
        </p:nvSpPr>
        <p:spPr/>
        <p:txBody>
          <a:bodyPr/>
          <a:lstStyle/>
          <a:p>
            <a:fld id="{87764847-4936-47DA-8AF7-2EC7AA3D5E40}" type="slidenum">
              <a:rPr lang="en-IN" smtClean="0"/>
              <a:t>9</a:t>
            </a:fld>
            <a:endParaRPr lang="en-IN"/>
          </a:p>
        </p:txBody>
      </p:sp>
    </p:spTree>
    <p:extLst>
      <p:ext uri="{BB962C8B-B14F-4D97-AF65-F5344CB8AC3E}">
        <p14:creationId xmlns:p14="http://schemas.microsoft.com/office/powerpoint/2010/main" val="151691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3146-D282-8DC1-481A-2DD8F7768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46847-DE32-1B7F-F1AD-FD65C8F98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BFCAE-8C3B-E9C8-D3DC-0D0934BD82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E231DF4-1328-0036-D035-BCBF3F437B49}"/>
              </a:ext>
            </a:extLst>
          </p:cNvPr>
          <p:cNvSpPr>
            <a:spLocks noGrp="1"/>
          </p:cNvSpPr>
          <p:nvPr>
            <p:ph type="sldNum" sz="quarter" idx="5"/>
          </p:nvPr>
        </p:nvSpPr>
        <p:spPr/>
        <p:txBody>
          <a:bodyPr/>
          <a:lstStyle/>
          <a:p>
            <a:fld id="{87764847-4936-47DA-8AF7-2EC7AA3D5E40}" type="slidenum">
              <a:rPr lang="en-IN" smtClean="0"/>
              <a:t>10</a:t>
            </a:fld>
            <a:endParaRPr lang="en-IN"/>
          </a:p>
        </p:txBody>
      </p:sp>
    </p:spTree>
    <p:extLst>
      <p:ext uri="{BB962C8B-B14F-4D97-AF65-F5344CB8AC3E}">
        <p14:creationId xmlns:p14="http://schemas.microsoft.com/office/powerpoint/2010/main" val="1424182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54000"/>
          </a:srgbClr>
        </a:solidFill>
        <a:effectLst/>
      </p:bgPr>
    </p:bg>
    <p:spTree>
      <p:nvGrpSpPr>
        <p:cNvPr id="1" name="">
          <a:extLst>
            <a:ext uri="{FF2B5EF4-FFF2-40B4-BE49-F238E27FC236}">
              <a16:creationId xmlns:a16="http://schemas.microsoft.com/office/drawing/2014/main" id="{4731326E-1A87-F43F-4D63-264CB7CD58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1DA037F-CE0D-A5D9-7A1D-34EE8F708A16}"/>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8288000" cy="10287000"/>
          </a:xfrm>
          <a:prstGeom prst="rect">
            <a:avLst/>
          </a:prstGeom>
        </p:spPr>
      </p:pic>
      <p:sp>
        <p:nvSpPr>
          <p:cNvPr id="3" name="Freeform 3">
            <a:extLst>
              <a:ext uri="{FF2B5EF4-FFF2-40B4-BE49-F238E27FC236}">
                <a16:creationId xmlns:a16="http://schemas.microsoft.com/office/drawing/2014/main" id="{475C425F-D8BE-BB28-4866-504690DD8C90}"/>
              </a:ext>
            </a:extLst>
          </p:cNvPr>
          <p:cNvSpPr/>
          <p:nvPr/>
        </p:nvSpPr>
        <p:spPr>
          <a:xfrm>
            <a:off x="-2418453" y="-399967"/>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solidFill>
                <a:srgbClr val="FFFF00"/>
              </a:solidFill>
            </a:endParaRPr>
          </a:p>
        </p:txBody>
      </p:sp>
      <p:sp>
        <p:nvSpPr>
          <p:cNvPr id="4" name="TextBox 4">
            <a:extLst>
              <a:ext uri="{FF2B5EF4-FFF2-40B4-BE49-F238E27FC236}">
                <a16:creationId xmlns:a16="http://schemas.microsoft.com/office/drawing/2014/main" id="{E18B5CED-3068-3784-02CC-D632622E00BD}"/>
              </a:ext>
            </a:extLst>
          </p:cNvPr>
          <p:cNvSpPr txBox="1"/>
          <p:nvPr/>
        </p:nvSpPr>
        <p:spPr>
          <a:xfrm>
            <a:off x="-24953" y="3099523"/>
            <a:ext cx="17145000" cy="3466334"/>
          </a:xfrm>
          <a:prstGeom prst="rect">
            <a:avLst/>
          </a:prstGeom>
        </p:spPr>
        <p:txBody>
          <a:bodyPr wrap="square" lIns="0" tIns="0" rIns="0" bIns="0" rtlCol="0" anchor="t">
            <a:spAutoFit/>
          </a:bodyPr>
          <a:lstStyle/>
          <a:p>
            <a:pPr algn="l">
              <a:lnSpc>
                <a:spcPts val="28794"/>
              </a:lnSpc>
            </a:pPr>
            <a:r>
              <a:rPr lang="en-US" sz="20567" i="1" dirty="0">
                <a:solidFill>
                  <a:srgbClr val="FFFF00"/>
                </a:solidFill>
                <a:latin typeface="Anton Italics"/>
                <a:ea typeface="Anton Italics"/>
                <a:cs typeface="Anton Italics"/>
                <a:sym typeface="Anton Italics"/>
              </a:rPr>
              <a:t> </a:t>
            </a:r>
          </a:p>
        </p:txBody>
      </p:sp>
      <p:sp>
        <p:nvSpPr>
          <p:cNvPr id="6" name="TextBox 6">
            <a:extLst>
              <a:ext uri="{FF2B5EF4-FFF2-40B4-BE49-F238E27FC236}">
                <a16:creationId xmlns:a16="http://schemas.microsoft.com/office/drawing/2014/main" id="{B8236264-5779-0ED0-C024-10E01DB62DAE}"/>
              </a:ext>
            </a:extLst>
          </p:cNvPr>
          <p:cNvSpPr txBox="1"/>
          <p:nvPr/>
        </p:nvSpPr>
        <p:spPr>
          <a:xfrm>
            <a:off x="4800600" y="7118149"/>
            <a:ext cx="8065766" cy="512961"/>
          </a:xfrm>
          <a:prstGeom prst="rect">
            <a:avLst/>
          </a:prstGeom>
        </p:spPr>
        <p:txBody>
          <a:bodyPr lIns="0" tIns="0" rIns="0" bIns="0" rtlCol="0" anchor="t">
            <a:spAutoFit/>
          </a:bodyPr>
          <a:lstStyle/>
          <a:p>
            <a:pPr algn="ctr">
              <a:lnSpc>
                <a:spcPts val="4032"/>
              </a:lnSpc>
            </a:pPr>
            <a:r>
              <a:rPr lang="en-US" sz="3600" i="1" spc="368" dirty="0">
                <a:solidFill>
                  <a:schemeClr val="bg1"/>
                </a:solidFill>
                <a:latin typeface="Arial Black" panose="020B0A04020102020204" pitchFamily="34" charset="0"/>
                <a:ea typeface="Helios Italics"/>
                <a:cs typeface="Helios Italics"/>
                <a:sym typeface="Helios Italics"/>
              </a:rPr>
              <a:t>Excel/SQL/Power Bi</a:t>
            </a:r>
          </a:p>
        </p:txBody>
      </p:sp>
      <p:sp>
        <p:nvSpPr>
          <p:cNvPr id="13" name="Freeform 13">
            <a:extLst>
              <a:ext uri="{FF2B5EF4-FFF2-40B4-BE49-F238E27FC236}">
                <a16:creationId xmlns:a16="http://schemas.microsoft.com/office/drawing/2014/main" id="{1AB7643F-CC15-B9DF-EC2C-3DB4998ED6C0}"/>
              </a:ext>
            </a:extLst>
          </p:cNvPr>
          <p:cNvSpPr/>
          <p:nvPr/>
        </p:nvSpPr>
        <p:spPr>
          <a:xfrm>
            <a:off x="-3331312" y="-470174"/>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7A1161E0-5120-BB88-9CA8-80DAFDE627A6}"/>
              </a:ext>
            </a:extLst>
          </p:cNvPr>
          <p:cNvSpPr/>
          <p:nvPr/>
        </p:nvSpPr>
        <p:spPr>
          <a:xfrm rot="-10800000">
            <a:off x="15400082" y="7075078"/>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10FC3F12-C0BC-69DA-B2E5-0B532FECB81E}"/>
              </a:ext>
            </a:extLst>
          </p:cNvPr>
          <p:cNvSpPr/>
          <p:nvPr/>
        </p:nvSpPr>
        <p:spPr>
          <a:xfrm rot="-10800000">
            <a:off x="17087963" y="6895119"/>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aphicFrame>
        <p:nvGraphicFramePr>
          <p:cNvPr id="20" name="Table 19">
            <a:extLst>
              <a:ext uri="{FF2B5EF4-FFF2-40B4-BE49-F238E27FC236}">
                <a16:creationId xmlns:a16="http://schemas.microsoft.com/office/drawing/2014/main" id="{1096657F-62C0-1BB9-94F9-2D97829ECAFD}"/>
              </a:ext>
            </a:extLst>
          </p:cNvPr>
          <p:cNvGraphicFramePr>
            <a:graphicFrameLocks noGrp="1"/>
          </p:cNvGraphicFramePr>
          <p:nvPr>
            <p:extLst>
              <p:ext uri="{D42A27DB-BD31-4B8C-83A1-F6EECF244321}">
                <p14:modId xmlns:p14="http://schemas.microsoft.com/office/powerpoint/2010/main" val="3518288346"/>
              </p:ext>
            </p:extLst>
          </p:nvPr>
        </p:nvGraphicFramePr>
        <p:xfrm>
          <a:off x="1676400" y="5668922"/>
          <a:ext cx="16133077" cy="1046237"/>
        </p:xfrm>
        <a:graphic>
          <a:graphicData uri="http://schemas.openxmlformats.org/drawingml/2006/table">
            <a:tbl>
              <a:tblPr/>
              <a:tblGrid>
                <a:gridCol w="16133077">
                  <a:extLst>
                    <a:ext uri="{9D8B030D-6E8A-4147-A177-3AD203B41FA5}">
                      <a16:colId xmlns:a16="http://schemas.microsoft.com/office/drawing/2014/main" val="1059343038"/>
                    </a:ext>
                  </a:extLst>
                </a:gridCol>
              </a:tblGrid>
              <a:tr h="1046237">
                <a:tc>
                  <a:txBody>
                    <a:bodyPr/>
                    <a:lstStyle/>
                    <a:p>
                      <a:pPr marL="12700" rtl="0" fontAlgn="t"/>
                      <a:r>
                        <a:rPr lang="en-IN" sz="6000" b="1" i="0" u="none" strike="noStrike" dirty="0">
                          <a:solidFill>
                            <a:srgbClr val="FFFF00"/>
                          </a:solidFill>
                          <a:effectLst/>
                          <a:latin typeface="Arial Black" panose="020B0A04020102020204" pitchFamily="34" charset="0"/>
                        </a:rPr>
                        <a:t>Soccer Player</a:t>
                      </a:r>
                      <a:r>
                        <a:rPr lang="en-IN" sz="6000" b="1" i="0" u="none" strike="noStrike" dirty="0">
                          <a:solidFill>
                            <a:srgbClr val="0000FF"/>
                          </a:solidFill>
                          <a:effectLst/>
                          <a:latin typeface="Arial Black" panose="020B0A04020102020204" pitchFamily="34" charset="0"/>
                        </a:rPr>
                        <a:t> </a:t>
                      </a:r>
                      <a:r>
                        <a:rPr lang="en-IN" sz="6000" b="1" i="0" u="none" strike="noStrike" dirty="0">
                          <a:solidFill>
                            <a:srgbClr val="FF0000"/>
                          </a:solidFill>
                          <a:effectLst/>
                          <a:latin typeface="Arial Black" panose="020B0A04020102020204" pitchFamily="34" charset="0"/>
                        </a:rPr>
                        <a:t>Performance Analysis</a:t>
                      </a:r>
                      <a:endParaRPr lang="en-IN" sz="7200" dirty="0">
                        <a:solidFill>
                          <a:srgbClr val="FF0000"/>
                        </a:solidFill>
                        <a:effectLst/>
                        <a:latin typeface="Arial Black" panose="020B0A040201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1559236"/>
                  </a:ext>
                </a:extLst>
              </a:tr>
            </a:tbl>
          </a:graphicData>
        </a:graphic>
      </p:graphicFrame>
      <p:sp>
        <p:nvSpPr>
          <p:cNvPr id="21" name="Rectangle 3">
            <a:extLst>
              <a:ext uri="{FF2B5EF4-FFF2-40B4-BE49-F238E27FC236}">
                <a16:creationId xmlns:a16="http://schemas.microsoft.com/office/drawing/2014/main" id="{1B1B9144-56C7-DE2B-4D98-056E61EF3114}"/>
              </a:ext>
            </a:extLst>
          </p:cNvPr>
          <p:cNvSpPr>
            <a:spLocks noChangeArrowheads="1"/>
          </p:cNvSpPr>
          <p:nvPr/>
        </p:nvSpPr>
        <p:spPr bwMode="auto">
          <a:xfrm>
            <a:off x="3121025" y="36300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latin typeface="Anton Italics" panose="020B0604020202020204" charset="0"/>
            </a:endParaRPr>
          </a:p>
        </p:txBody>
      </p:sp>
    </p:spTree>
    <p:extLst>
      <p:ext uri="{BB962C8B-B14F-4D97-AF65-F5344CB8AC3E}">
        <p14:creationId xmlns:p14="http://schemas.microsoft.com/office/powerpoint/2010/main" val="305116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4E45D62F-8AD6-959C-9F44-DF9895E488B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212097EC-1838-5EE8-0BBC-C16A8FBCC531}"/>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62AEC10D-B958-DC45-CBDD-0909BE1727B1}"/>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A84C79D3-9B5A-DDBD-894B-26F3477A639E}"/>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9F97BFA2-32A8-7277-CA1B-9FE7CF6D8739}"/>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7F5EAC1C-8EA2-40C7-ADE1-F7B8C0A06CAE}"/>
              </a:ext>
            </a:extLst>
          </p:cNvPr>
          <p:cNvSpPr txBox="1"/>
          <p:nvPr/>
        </p:nvSpPr>
        <p:spPr>
          <a:xfrm>
            <a:off x="170505" y="167409"/>
            <a:ext cx="10988040" cy="2215991"/>
          </a:xfrm>
          <a:prstGeom prst="rect">
            <a:avLst/>
          </a:prstGeom>
          <a:noFill/>
        </p:spPr>
        <p:txBody>
          <a:bodyPr wrap="square">
            <a:spAutoFit/>
          </a:bodyPr>
          <a:lstStyle/>
          <a:p>
            <a:pPr rtl="0">
              <a:spcBef>
                <a:spcPts val="1200"/>
              </a:spcBef>
              <a:spcAft>
                <a:spcPts val="1200"/>
              </a:spcAft>
            </a:pPr>
            <a:r>
              <a:rPr lang="en-US" sz="2800" b="1" i="0" u="none" strike="noStrike" dirty="0">
                <a:solidFill>
                  <a:srgbClr val="695D46"/>
                </a:solidFill>
                <a:effectLst/>
                <a:latin typeface="Open Sans" panose="020B0606030504020204" pitchFamily="34" charset="0"/>
              </a:rPr>
              <a:t> </a:t>
            </a:r>
            <a:r>
              <a:rPr lang="en-US" sz="2800" b="1" i="0" u="none" strike="noStrike" dirty="0">
                <a:solidFill>
                  <a:srgbClr val="FFFF00"/>
                </a:solidFill>
                <a:effectLst/>
                <a:latin typeface="Open Sans" panose="020B0606030504020204" pitchFamily="34" charset="0"/>
              </a:rPr>
              <a:t>Average Potential by Nationality</a:t>
            </a:r>
            <a:endParaRPr lang="en-US" sz="2000" b="0" dirty="0">
              <a:solidFill>
                <a:srgbClr val="FFFF00"/>
              </a:solidFill>
              <a:effectLst/>
            </a:endParaRP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This query calculates the average potential rating by nationality, highlighting countries with strong emerging talents.</a:t>
            </a:r>
            <a:endParaRPr lang="en-US" sz="2000" b="0" dirty="0">
              <a:solidFill>
                <a:schemeClr val="bg1"/>
              </a:solidFill>
              <a:effectLst/>
            </a:endParaRPr>
          </a:p>
          <a:p>
            <a:br>
              <a:rPr lang="en-US" sz="2000" dirty="0"/>
            </a:br>
            <a:endParaRPr lang="en-IN" sz="2000" dirty="0"/>
          </a:p>
        </p:txBody>
      </p:sp>
      <p:pic>
        <p:nvPicPr>
          <p:cNvPr id="13" name="Picture 12">
            <a:extLst>
              <a:ext uri="{FF2B5EF4-FFF2-40B4-BE49-F238E27FC236}">
                <a16:creationId xmlns:a16="http://schemas.microsoft.com/office/drawing/2014/main" id="{49222783-25D3-7B24-9576-654F85F402A8}"/>
              </a:ext>
            </a:extLst>
          </p:cNvPr>
          <p:cNvPicPr>
            <a:picLocks noChangeAspect="1"/>
          </p:cNvPicPr>
          <p:nvPr/>
        </p:nvPicPr>
        <p:blipFill>
          <a:blip r:embed="rId5"/>
          <a:stretch>
            <a:fillRect/>
          </a:stretch>
        </p:blipFill>
        <p:spPr>
          <a:xfrm>
            <a:off x="2743200" y="1577198"/>
            <a:ext cx="11201400" cy="3473640"/>
          </a:xfrm>
          <a:prstGeom prst="rect">
            <a:avLst/>
          </a:prstGeom>
        </p:spPr>
      </p:pic>
      <p:sp>
        <p:nvSpPr>
          <p:cNvPr id="15" name="TextBox 14">
            <a:extLst>
              <a:ext uri="{FF2B5EF4-FFF2-40B4-BE49-F238E27FC236}">
                <a16:creationId xmlns:a16="http://schemas.microsoft.com/office/drawing/2014/main" id="{429E9A66-C4D9-C4BF-44D8-CFA6463A2CB8}"/>
              </a:ext>
            </a:extLst>
          </p:cNvPr>
          <p:cNvSpPr txBox="1"/>
          <p:nvPr/>
        </p:nvSpPr>
        <p:spPr>
          <a:xfrm>
            <a:off x="200985" y="5198063"/>
            <a:ext cx="10988040" cy="1908215"/>
          </a:xfrm>
          <a:prstGeom prst="rect">
            <a:avLst/>
          </a:prstGeom>
          <a:noFill/>
        </p:spPr>
        <p:txBody>
          <a:bodyPr wrap="square">
            <a:spAutoFit/>
          </a:bodyPr>
          <a:lstStyle/>
          <a:p>
            <a:pPr rtl="0">
              <a:spcBef>
                <a:spcPts val="1200"/>
              </a:spcBef>
              <a:spcAft>
                <a:spcPts val="1200"/>
              </a:spcAft>
            </a:pPr>
            <a:r>
              <a:rPr lang="en-US" sz="2800" b="1" i="0" u="none" strike="noStrike" dirty="0">
                <a:solidFill>
                  <a:srgbClr val="FFFF00"/>
                </a:solidFill>
                <a:effectLst/>
                <a:latin typeface="Open Sans" panose="020B0606030504020204" pitchFamily="34" charset="0"/>
              </a:rPr>
              <a:t>List All Goalkeepers and Their Overall Ratings</a:t>
            </a:r>
            <a:endParaRPr lang="en-US" sz="2000" b="0" dirty="0">
              <a:solidFill>
                <a:srgbClr val="FFFF00"/>
              </a:solidFill>
              <a:effectLst/>
            </a:endParaRP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This query isolates goalkeepers, letting you compare their ratings. </a:t>
            </a:r>
            <a:endParaRPr lang="en-US" sz="2000" b="0" dirty="0">
              <a:solidFill>
                <a:schemeClr val="bg1"/>
              </a:solidFill>
              <a:effectLst/>
            </a:endParaRPr>
          </a:p>
          <a:p>
            <a:br>
              <a:rPr lang="en-US" sz="2000" dirty="0"/>
            </a:br>
            <a:endParaRPr lang="en-IN" sz="2000" dirty="0"/>
          </a:p>
        </p:txBody>
      </p:sp>
      <p:pic>
        <p:nvPicPr>
          <p:cNvPr id="17" name="Picture 16">
            <a:extLst>
              <a:ext uri="{FF2B5EF4-FFF2-40B4-BE49-F238E27FC236}">
                <a16:creationId xmlns:a16="http://schemas.microsoft.com/office/drawing/2014/main" id="{A279B4B9-DC32-6BB5-C208-1441EC3E7D33}"/>
              </a:ext>
            </a:extLst>
          </p:cNvPr>
          <p:cNvPicPr>
            <a:picLocks noChangeAspect="1"/>
          </p:cNvPicPr>
          <p:nvPr/>
        </p:nvPicPr>
        <p:blipFill>
          <a:blip r:embed="rId6"/>
          <a:stretch>
            <a:fillRect/>
          </a:stretch>
        </p:blipFill>
        <p:spPr>
          <a:xfrm>
            <a:off x="2773680" y="6460627"/>
            <a:ext cx="11170920" cy="3658964"/>
          </a:xfrm>
          <a:prstGeom prst="rect">
            <a:avLst/>
          </a:prstGeom>
        </p:spPr>
      </p:pic>
    </p:spTree>
    <p:extLst>
      <p:ext uri="{BB962C8B-B14F-4D97-AF65-F5344CB8AC3E}">
        <p14:creationId xmlns:p14="http://schemas.microsoft.com/office/powerpoint/2010/main" val="160050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B1CB17F-2B89-BF3D-13F8-B9130C107B9E}"/>
              </a:ext>
            </a:extLst>
          </p:cNvPr>
          <p:cNvSpPr txBox="1"/>
          <p:nvPr/>
        </p:nvSpPr>
        <p:spPr>
          <a:xfrm>
            <a:off x="483235" y="1527125"/>
            <a:ext cx="9258664" cy="7232749"/>
          </a:xfrm>
          <a:prstGeom prst="rect">
            <a:avLst/>
          </a:prstGeom>
          <a:noFill/>
        </p:spPr>
        <p:txBody>
          <a:bodyPr wrap="square">
            <a:spAutoFit/>
          </a:bodyPr>
          <a:lstStyle/>
          <a:p>
            <a:r>
              <a:rPr lang="en-US" sz="2800" b="1" dirty="0">
                <a:solidFill>
                  <a:srgbClr val="E38E49"/>
                </a:solidFill>
              </a:rPr>
              <a:t>Findings:</a:t>
            </a:r>
          </a:p>
          <a:p>
            <a:endParaRPr lang="en-US" sz="2400" dirty="0">
              <a:solidFill>
                <a:schemeClr val="bg2"/>
              </a:solidFill>
            </a:endParaRPr>
          </a:p>
          <a:p>
            <a:pPr>
              <a:buFont typeface="+mj-lt"/>
              <a:buAutoNum type="arabicPeriod"/>
            </a:pPr>
            <a:r>
              <a:rPr lang="en-US" sz="2400" dirty="0">
                <a:solidFill>
                  <a:schemeClr val="bg2"/>
                </a:solidFill>
              </a:rPr>
              <a:t>Cristiano Ronaldo has the highest overall rating.</a:t>
            </a:r>
          </a:p>
          <a:p>
            <a:pPr>
              <a:buFont typeface="+mj-lt"/>
              <a:buAutoNum type="arabicPeriod"/>
            </a:pPr>
            <a:r>
              <a:rPr lang="en-US" sz="2400" dirty="0">
                <a:solidFill>
                  <a:schemeClr val="bg2"/>
                </a:solidFill>
              </a:rPr>
              <a:t>Lionel Messi closely follows with a high rating.</a:t>
            </a:r>
          </a:p>
          <a:p>
            <a:pPr>
              <a:buFont typeface="+mj-lt"/>
              <a:buAutoNum type="arabicPeriod"/>
            </a:pPr>
            <a:r>
              <a:rPr lang="en-US" sz="2400" dirty="0">
                <a:solidFill>
                  <a:schemeClr val="bg2"/>
                </a:solidFill>
              </a:rPr>
              <a:t>Manuel Neuer and Neymar share similar high ratings.</a:t>
            </a:r>
          </a:p>
          <a:p>
            <a:pPr>
              <a:buFont typeface="+mj-lt"/>
              <a:buAutoNum type="arabicPeriod"/>
            </a:pPr>
            <a:r>
              <a:rPr lang="en-US" sz="2400" dirty="0">
                <a:solidFill>
                  <a:schemeClr val="bg2"/>
                </a:solidFill>
              </a:rPr>
              <a:t>De Gea, Eden Hazard, and Gonzalo Higuaín have consistently high ratings.</a:t>
            </a:r>
          </a:p>
          <a:p>
            <a:pPr>
              <a:buFont typeface="+mj-lt"/>
              <a:buAutoNum type="arabicPeriod"/>
            </a:pPr>
            <a:endParaRPr lang="en-US" sz="2400" dirty="0">
              <a:solidFill>
                <a:schemeClr val="bg2"/>
              </a:solidFill>
            </a:endParaRPr>
          </a:p>
          <a:p>
            <a:r>
              <a:rPr lang="en-US" sz="2800" b="1" dirty="0">
                <a:solidFill>
                  <a:srgbClr val="E38E49"/>
                </a:solidFill>
              </a:rPr>
              <a:t>Insights:</a:t>
            </a:r>
            <a:endParaRPr lang="en-US" sz="2800" dirty="0">
              <a:solidFill>
                <a:srgbClr val="E38E49"/>
              </a:solidFill>
            </a:endParaRPr>
          </a:p>
          <a:p>
            <a:pPr>
              <a:buFont typeface="+mj-lt"/>
              <a:buAutoNum type="arabicPeriod"/>
            </a:pPr>
            <a:r>
              <a:rPr lang="en-US" sz="2400" dirty="0">
                <a:solidFill>
                  <a:schemeClr val="bg2"/>
                </a:solidFill>
              </a:rPr>
              <a:t>Cristiano Ronaldo and Lionel Messi's ratings reflect their exceptional skills and dominance in soccer.</a:t>
            </a:r>
          </a:p>
          <a:p>
            <a:pPr>
              <a:buFont typeface="+mj-lt"/>
              <a:buAutoNum type="arabicPeriod"/>
            </a:pPr>
            <a:r>
              <a:rPr lang="en-US" sz="2400" dirty="0">
                <a:solidFill>
                  <a:schemeClr val="bg2"/>
                </a:solidFill>
              </a:rPr>
              <a:t>Manuel Neuer and Neymar's ratings indicate their significant impact on the field.</a:t>
            </a:r>
          </a:p>
          <a:p>
            <a:pPr>
              <a:buFont typeface="+mj-lt"/>
              <a:buAutoNum type="arabicPeriod"/>
            </a:pPr>
            <a:r>
              <a:rPr lang="en-US" sz="2400" dirty="0">
                <a:solidFill>
                  <a:schemeClr val="bg2"/>
                </a:solidFill>
              </a:rPr>
              <a:t>De Gea, Eden Hazard, and Gonzalo Higuaín demonstrate strong proficiency and consistency in their performance.</a:t>
            </a:r>
          </a:p>
          <a:p>
            <a:pPr>
              <a:buFont typeface="+mj-lt"/>
              <a:buAutoNum type="arabicPeriod"/>
            </a:pPr>
            <a:endParaRPr lang="en-US" sz="2400" dirty="0">
              <a:solidFill>
                <a:schemeClr val="bg2"/>
              </a:solidFill>
            </a:endParaRPr>
          </a:p>
          <a:p>
            <a:r>
              <a:rPr lang="en-US" sz="2800" b="1" dirty="0">
                <a:solidFill>
                  <a:srgbClr val="E38E49"/>
                </a:solidFill>
              </a:rPr>
              <a:t>Overall:</a:t>
            </a:r>
            <a:endParaRPr lang="en-US" sz="2800" dirty="0">
              <a:solidFill>
                <a:srgbClr val="E38E49"/>
              </a:solidFill>
            </a:endParaRPr>
          </a:p>
          <a:p>
            <a:r>
              <a:rPr lang="en-US" sz="2400" dirty="0">
                <a:solidFill>
                  <a:schemeClr val="bg2"/>
                </a:solidFill>
              </a:rPr>
              <a:t>The analysis highlights these players as key figures in soccer, showcasing their influence and prominence in the sport</a:t>
            </a:r>
            <a:r>
              <a:rPr lang="en-US" dirty="0"/>
              <a:t>.</a:t>
            </a:r>
          </a:p>
        </p:txBody>
      </p:sp>
      <p:pic>
        <p:nvPicPr>
          <p:cNvPr id="3" name="Picture 2">
            <a:extLst>
              <a:ext uri="{FF2B5EF4-FFF2-40B4-BE49-F238E27FC236}">
                <a16:creationId xmlns:a16="http://schemas.microsoft.com/office/drawing/2014/main" id="{0F7C4968-D752-F9C9-4DBC-4E7DF6BFC54D}"/>
              </a:ext>
            </a:extLst>
          </p:cNvPr>
          <p:cNvPicPr>
            <a:picLocks noChangeAspect="1"/>
          </p:cNvPicPr>
          <p:nvPr/>
        </p:nvPicPr>
        <p:blipFill>
          <a:blip r:embed="rId2"/>
          <a:stretch>
            <a:fillRect/>
          </a:stretch>
        </p:blipFill>
        <p:spPr>
          <a:xfrm>
            <a:off x="9752409" y="1152182"/>
            <a:ext cx="8535591" cy="7344117"/>
          </a:xfrm>
          <a:prstGeom prst="rect">
            <a:avLst/>
          </a:prstGeom>
        </p:spPr>
      </p:pic>
      <p:sp>
        <p:nvSpPr>
          <p:cNvPr id="4" name="TextBox 3">
            <a:extLst>
              <a:ext uri="{FF2B5EF4-FFF2-40B4-BE49-F238E27FC236}">
                <a16:creationId xmlns:a16="http://schemas.microsoft.com/office/drawing/2014/main" id="{4263D4E6-CE96-FC6B-79E6-CBF0FD01EF5E}"/>
              </a:ext>
            </a:extLst>
          </p:cNvPr>
          <p:cNvSpPr txBox="1"/>
          <p:nvPr/>
        </p:nvSpPr>
        <p:spPr>
          <a:xfrm>
            <a:off x="501729" y="621343"/>
            <a:ext cx="9250680" cy="523220"/>
          </a:xfrm>
          <a:prstGeom prst="rect">
            <a:avLst/>
          </a:prstGeom>
          <a:noFill/>
        </p:spPr>
        <p:txBody>
          <a:bodyPr wrap="square">
            <a:spAutoFit/>
          </a:bodyPr>
          <a:lstStyle/>
          <a:p>
            <a:r>
              <a:rPr lang="en-US" sz="2800" b="1" i="0" dirty="0">
                <a:solidFill>
                  <a:srgbClr val="E38E49"/>
                </a:solidFill>
                <a:effectLst/>
                <a:latin typeface="Segoe UI" panose="020B0502040204020203" pitchFamily="34" charset="0"/>
              </a:rPr>
              <a:t>Identify The Top Players By Overall Rating</a:t>
            </a:r>
            <a:endParaRPr lang="en-IN" sz="2800" dirty="0">
              <a:solidFill>
                <a:srgbClr val="E38E4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8E9B3BFC-8BA0-A772-5982-08B7DDD80569}"/>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C16974DA-D7E0-671D-927B-BD5C0909E731}"/>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696369CD-5231-0A0C-DB6C-00669E9424A3}"/>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8B52A6CA-BF6C-99F6-0EC5-F4F8680BF7B6}"/>
              </a:ext>
            </a:extLst>
          </p:cNvPr>
          <p:cNvSpPr txBox="1"/>
          <p:nvPr/>
        </p:nvSpPr>
        <p:spPr>
          <a:xfrm>
            <a:off x="0" y="-579839"/>
            <a:ext cx="11437620" cy="1409297"/>
          </a:xfrm>
          <a:prstGeom prst="rect">
            <a:avLst/>
          </a:prstGeom>
          <a:noFill/>
        </p:spPr>
        <p:txBody>
          <a:bodyPr wrap="square">
            <a:spAutoFit/>
          </a:bodyPr>
          <a:lstStyle/>
          <a:p>
            <a:pPr algn="l">
              <a:lnSpc>
                <a:spcPts val="12599"/>
              </a:lnSpc>
            </a:pPr>
            <a:r>
              <a:rPr lang="en-US" sz="2800" b="1" i="0" dirty="0">
                <a:solidFill>
                  <a:srgbClr val="FFC000"/>
                </a:solidFill>
                <a:effectLst/>
                <a:latin typeface="Segoe UI" panose="020B0502040204020203" pitchFamily="34" charset="0"/>
              </a:rPr>
              <a:t> </a:t>
            </a:r>
            <a:r>
              <a:rPr lang="en-US" sz="2800" b="1" i="0" dirty="0">
                <a:solidFill>
                  <a:srgbClr val="E38E49"/>
                </a:solidFill>
                <a:effectLst/>
                <a:latin typeface="Segoe UI" panose="020B0502040204020203" pitchFamily="34" charset="0"/>
              </a:rPr>
              <a:t>Calculate the average age of players in each position</a:t>
            </a:r>
            <a:endParaRPr lang="en-US" sz="17300" i="1" dirty="0">
              <a:solidFill>
                <a:srgbClr val="E38E49"/>
              </a:solidFill>
              <a:latin typeface="Anton Italics"/>
              <a:ea typeface="Anton Italics"/>
              <a:cs typeface="Anton Italics"/>
              <a:sym typeface="Anton Italics"/>
            </a:endParaRPr>
          </a:p>
        </p:txBody>
      </p:sp>
      <p:pic>
        <p:nvPicPr>
          <p:cNvPr id="3" name="Picture 2">
            <a:extLst>
              <a:ext uri="{FF2B5EF4-FFF2-40B4-BE49-F238E27FC236}">
                <a16:creationId xmlns:a16="http://schemas.microsoft.com/office/drawing/2014/main" id="{FEB3F607-B479-9B95-54F2-6552E503E4B8}"/>
              </a:ext>
            </a:extLst>
          </p:cNvPr>
          <p:cNvPicPr>
            <a:picLocks noChangeAspect="1"/>
          </p:cNvPicPr>
          <p:nvPr/>
        </p:nvPicPr>
        <p:blipFill>
          <a:blip r:embed="rId2"/>
          <a:stretch>
            <a:fillRect/>
          </a:stretch>
        </p:blipFill>
        <p:spPr>
          <a:xfrm>
            <a:off x="10199771" y="623124"/>
            <a:ext cx="8001000" cy="7909858"/>
          </a:xfrm>
          <a:prstGeom prst="rect">
            <a:avLst/>
          </a:prstGeom>
        </p:spPr>
      </p:pic>
      <p:sp>
        <p:nvSpPr>
          <p:cNvPr id="6" name="TextBox 5">
            <a:extLst>
              <a:ext uri="{FF2B5EF4-FFF2-40B4-BE49-F238E27FC236}">
                <a16:creationId xmlns:a16="http://schemas.microsoft.com/office/drawing/2014/main" id="{9D529EB1-16D5-DB70-9BF4-115359D0AF80}"/>
              </a:ext>
            </a:extLst>
          </p:cNvPr>
          <p:cNvSpPr txBox="1"/>
          <p:nvPr/>
        </p:nvSpPr>
        <p:spPr>
          <a:xfrm>
            <a:off x="266700" y="1303814"/>
            <a:ext cx="9677400" cy="7971413"/>
          </a:xfrm>
          <a:prstGeom prst="rect">
            <a:avLst/>
          </a:prstGeom>
          <a:noFill/>
        </p:spPr>
        <p:txBody>
          <a:bodyPr wrap="square">
            <a:spAutoFit/>
          </a:bodyPr>
          <a:lstStyle/>
          <a:p>
            <a:r>
              <a:rPr lang="en-IN" sz="2400" b="1" dirty="0">
                <a:solidFill>
                  <a:schemeClr val="bg1"/>
                </a:solidFill>
              </a:rPr>
              <a:t>GK:</a:t>
            </a:r>
            <a:r>
              <a:rPr lang="en-IN" sz="2400" dirty="0">
                <a:solidFill>
                  <a:schemeClr val="bg1"/>
                </a:solidFill>
              </a:rPr>
              <a:t> Goalkeeper - 26.11  </a:t>
            </a:r>
          </a:p>
          <a:p>
            <a:r>
              <a:rPr lang="en-IN" sz="2400" b="1" dirty="0">
                <a:solidFill>
                  <a:schemeClr val="bg1"/>
                </a:solidFill>
              </a:rPr>
              <a:t>CDM:</a:t>
            </a:r>
            <a:r>
              <a:rPr lang="en-IN" sz="2400" dirty="0">
                <a:solidFill>
                  <a:schemeClr val="bg1"/>
                </a:solidFill>
              </a:rPr>
              <a:t> Central Defensive </a:t>
            </a:r>
          </a:p>
          <a:p>
            <a:r>
              <a:rPr lang="en-IN" sz="2400" dirty="0">
                <a:solidFill>
                  <a:schemeClr val="bg1"/>
                </a:solidFill>
              </a:rPr>
              <a:t>Midfielder - 25.79</a:t>
            </a:r>
          </a:p>
          <a:p>
            <a:r>
              <a:rPr lang="en-IN" sz="2400" dirty="0">
                <a:solidFill>
                  <a:schemeClr val="bg1"/>
                </a:solidFill>
              </a:rPr>
              <a:t> </a:t>
            </a:r>
            <a:r>
              <a:rPr lang="en-IN" sz="2400" b="1" dirty="0">
                <a:solidFill>
                  <a:schemeClr val="bg1"/>
                </a:solidFill>
              </a:rPr>
              <a:t>CB:</a:t>
            </a:r>
            <a:r>
              <a:rPr lang="en-IN" sz="2400" dirty="0">
                <a:solidFill>
                  <a:schemeClr val="bg1"/>
                </a:solidFill>
              </a:rPr>
              <a:t> Centre  Back - 25.77</a:t>
            </a:r>
          </a:p>
          <a:p>
            <a:r>
              <a:rPr lang="en-IN" sz="2400" dirty="0">
                <a:solidFill>
                  <a:schemeClr val="bg1"/>
                </a:solidFill>
              </a:rPr>
              <a:t> </a:t>
            </a:r>
            <a:r>
              <a:rPr lang="en-IN" sz="2400" b="1" dirty="0">
                <a:solidFill>
                  <a:schemeClr val="bg1"/>
                </a:solidFill>
              </a:rPr>
              <a:t>RB:</a:t>
            </a:r>
            <a:r>
              <a:rPr lang="en-IN" sz="2400" dirty="0">
                <a:solidFill>
                  <a:schemeClr val="bg1"/>
                </a:solidFill>
              </a:rPr>
              <a:t> Right Back - 25.13</a:t>
            </a:r>
          </a:p>
          <a:p>
            <a:r>
              <a:rPr lang="en-IN" sz="2400" dirty="0">
                <a:solidFill>
                  <a:schemeClr val="bg1"/>
                </a:solidFill>
              </a:rPr>
              <a:t> </a:t>
            </a:r>
            <a:r>
              <a:rPr lang="en-IN" sz="2400" b="1" dirty="0">
                <a:solidFill>
                  <a:schemeClr val="bg1"/>
                </a:solidFill>
              </a:rPr>
              <a:t>LB:</a:t>
            </a:r>
            <a:r>
              <a:rPr lang="en-IN" sz="2400" dirty="0">
                <a:solidFill>
                  <a:schemeClr val="bg1"/>
                </a:solidFill>
              </a:rPr>
              <a:t> Left Back - 25.03 </a:t>
            </a:r>
          </a:p>
          <a:p>
            <a:r>
              <a:rPr lang="en-IN" sz="2400" b="1" dirty="0">
                <a:solidFill>
                  <a:schemeClr val="bg1"/>
                </a:solidFill>
              </a:rPr>
              <a:t>ST:</a:t>
            </a:r>
            <a:r>
              <a:rPr lang="en-IN" sz="2400" dirty="0">
                <a:solidFill>
                  <a:schemeClr val="bg1"/>
                </a:solidFill>
              </a:rPr>
              <a:t> Striker - 24.85</a:t>
            </a:r>
          </a:p>
          <a:p>
            <a:r>
              <a:rPr lang="en-IN" sz="2400" dirty="0">
                <a:solidFill>
                  <a:schemeClr val="bg1"/>
                </a:solidFill>
              </a:rPr>
              <a:t> </a:t>
            </a:r>
            <a:r>
              <a:rPr lang="en-IN" sz="2400" b="1" dirty="0">
                <a:solidFill>
                  <a:schemeClr val="bg1"/>
                </a:solidFill>
              </a:rPr>
              <a:t>RM:</a:t>
            </a:r>
            <a:r>
              <a:rPr lang="en-IN" sz="2400" dirty="0">
                <a:solidFill>
                  <a:schemeClr val="bg1"/>
                </a:solidFill>
              </a:rPr>
              <a:t> Right Midfielder - 23.65</a:t>
            </a:r>
          </a:p>
          <a:p>
            <a:r>
              <a:rPr lang="en-IN" sz="2400" dirty="0">
                <a:solidFill>
                  <a:schemeClr val="bg1"/>
                </a:solidFill>
              </a:rPr>
              <a:t> </a:t>
            </a:r>
          </a:p>
          <a:p>
            <a:r>
              <a:rPr lang="en-IN" sz="2400" b="1" dirty="0">
                <a:solidFill>
                  <a:srgbClr val="E38E49"/>
                </a:solidFill>
              </a:rPr>
              <a:t>Analysis:</a:t>
            </a:r>
          </a:p>
          <a:p>
            <a:endParaRPr lang="en-IN" sz="3200" b="1" dirty="0">
              <a:solidFill>
                <a:schemeClr val="bg1"/>
              </a:solidFill>
            </a:endParaRPr>
          </a:p>
          <a:p>
            <a:r>
              <a:rPr lang="en-US" sz="2400" b="0" i="0" u="none" strike="noStrike" dirty="0">
                <a:solidFill>
                  <a:schemeClr val="bg1"/>
                </a:solidFill>
                <a:effectLst/>
                <a:latin typeface="Open Sans" panose="020B0606030504020204" pitchFamily="34" charset="0"/>
              </a:rPr>
              <a:t>Ages 24 to 26 typically represent a player’s prime years in professional sports, where they combine physical peaks with a mature understanding of the game. This suggests that teams prioritize players in their peak years across all positions, likely to optimize both physical performance and tactical experience.</a:t>
            </a:r>
          </a:p>
          <a:p>
            <a:endParaRPr lang="en-US" sz="2400" dirty="0">
              <a:solidFill>
                <a:schemeClr val="bg1"/>
              </a:solidFill>
              <a:latin typeface="Open Sans" panose="020B0606030504020204" pitchFamily="34" charset="0"/>
            </a:endParaRPr>
          </a:p>
          <a:p>
            <a:r>
              <a:rPr lang="en-US" sz="2400" dirty="0">
                <a:solidFill>
                  <a:schemeClr val="bg1"/>
                </a:solidFill>
              </a:rPr>
              <a:t>there are some positions with slightly lower average ages (like CM and RW). This might suggest a strategy of investing in younger, potentially high-growth players for these roles, or perhaps a preference for more experienced players in other positions.</a:t>
            </a:r>
            <a:endParaRPr lang="en-IN" sz="2400" dirty="0">
              <a:solidFill>
                <a:schemeClr val="bg1"/>
              </a:solidFill>
            </a:endParaRPr>
          </a:p>
        </p:txBody>
      </p:sp>
      <p:sp>
        <p:nvSpPr>
          <p:cNvPr id="8" name="TextBox 7">
            <a:extLst>
              <a:ext uri="{FF2B5EF4-FFF2-40B4-BE49-F238E27FC236}">
                <a16:creationId xmlns:a16="http://schemas.microsoft.com/office/drawing/2014/main" id="{BDCFB0F3-562A-BA68-FCFF-060CC8B64FD0}"/>
              </a:ext>
            </a:extLst>
          </p:cNvPr>
          <p:cNvSpPr txBox="1"/>
          <p:nvPr/>
        </p:nvSpPr>
        <p:spPr>
          <a:xfrm>
            <a:off x="5418221" y="1427823"/>
            <a:ext cx="4457700" cy="2985433"/>
          </a:xfrm>
          <a:prstGeom prst="rect">
            <a:avLst/>
          </a:prstGeom>
          <a:noFill/>
        </p:spPr>
        <p:txBody>
          <a:bodyPr wrap="square" rtlCol="0">
            <a:spAutoFit/>
          </a:bodyPr>
          <a:lstStyle/>
          <a:p>
            <a:r>
              <a:rPr lang="en-IN" sz="2400" b="1" dirty="0">
                <a:solidFill>
                  <a:schemeClr val="bg1"/>
                </a:solidFill>
              </a:rPr>
              <a:t>LM:</a:t>
            </a:r>
            <a:r>
              <a:rPr lang="en-IN" sz="2400" dirty="0">
                <a:solidFill>
                  <a:schemeClr val="bg1"/>
                </a:solidFill>
              </a:rPr>
              <a:t> Left Midfielder - 23.37 </a:t>
            </a:r>
          </a:p>
          <a:p>
            <a:r>
              <a:rPr lang="en-IN" sz="2400" b="1" dirty="0">
                <a:solidFill>
                  <a:schemeClr val="bg1"/>
                </a:solidFill>
              </a:rPr>
              <a:t>CAM:</a:t>
            </a:r>
            <a:r>
              <a:rPr lang="en-IN" sz="2400" dirty="0">
                <a:solidFill>
                  <a:schemeClr val="bg1"/>
                </a:solidFill>
              </a:rPr>
              <a:t> Central Attacking Midfielder - 23.27 </a:t>
            </a:r>
          </a:p>
          <a:p>
            <a:r>
              <a:rPr lang="en-IN" sz="2400" b="1" dirty="0">
                <a:solidFill>
                  <a:schemeClr val="bg1"/>
                </a:solidFill>
              </a:rPr>
              <a:t>CM:</a:t>
            </a:r>
            <a:r>
              <a:rPr lang="en-IN" sz="2400" dirty="0">
                <a:solidFill>
                  <a:schemeClr val="bg1"/>
                </a:solidFill>
              </a:rPr>
              <a:t> Central Midfielder - 22.93</a:t>
            </a:r>
          </a:p>
          <a:p>
            <a:r>
              <a:rPr lang="en-IN" sz="2400" dirty="0">
                <a:solidFill>
                  <a:schemeClr val="bg1"/>
                </a:solidFill>
              </a:rPr>
              <a:t> </a:t>
            </a:r>
            <a:r>
              <a:rPr lang="en-IN" sz="2400" b="1" dirty="0">
                <a:solidFill>
                  <a:schemeClr val="bg1"/>
                </a:solidFill>
              </a:rPr>
              <a:t>RW:</a:t>
            </a:r>
            <a:r>
              <a:rPr lang="en-IN" sz="2400" dirty="0">
                <a:solidFill>
                  <a:schemeClr val="bg1"/>
                </a:solidFill>
              </a:rPr>
              <a:t> Right Winger - 22.01 </a:t>
            </a:r>
          </a:p>
          <a:p>
            <a:r>
              <a:rPr lang="en-IN" sz="2400" b="1" dirty="0">
                <a:solidFill>
                  <a:schemeClr val="bg1"/>
                </a:solidFill>
              </a:rPr>
              <a:t>CF:</a:t>
            </a:r>
            <a:r>
              <a:rPr lang="en-IN" sz="2400" dirty="0">
                <a:solidFill>
                  <a:schemeClr val="bg1"/>
                </a:solidFill>
              </a:rPr>
              <a:t> Centre Forward - 21.75 </a:t>
            </a:r>
          </a:p>
          <a:p>
            <a:r>
              <a:rPr lang="en-IN" sz="2400" b="1" dirty="0">
                <a:solidFill>
                  <a:schemeClr val="bg1"/>
                </a:solidFill>
              </a:rPr>
              <a:t>LW:</a:t>
            </a:r>
            <a:r>
              <a:rPr lang="en-IN" sz="2400" dirty="0">
                <a:solidFill>
                  <a:schemeClr val="bg1"/>
                </a:solidFill>
              </a:rPr>
              <a:t> Left Winger - 21.71</a:t>
            </a:r>
          </a:p>
          <a:p>
            <a:endParaRPr lang="en-IN" sz="2000" dirty="0"/>
          </a:p>
        </p:txBody>
      </p:sp>
    </p:spTree>
    <p:extLst>
      <p:ext uri="{BB962C8B-B14F-4D97-AF65-F5344CB8AC3E}">
        <p14:creationId xmlns:p14="http://schemas.microsoft.com/office/powerpoint/2010/main" val="356280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66B487A3-A2F6-ED42-B885-5C368050547B}"/>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02873D6C-6188-35CD-26CB-C5FDE648186D}"/>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818B7B57-8D43-8E2D-21D1-86D59ED4F650}"/>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D4DCAC29-606D-34C4-011B-4977DC53BD8D}"/>
              </a:ext>
            </a:extLst>
          </p:cNvPr>
          <p:cNvSpPr txBox="1"/>
          <p:nvPr/>
        </p:nvSpPr>
        <p:spPr>
          <a:xfrm>
            <a:off x="64807" y="-688683"/>
            <a:ext cx="12877800" cy="3024739"/>
          </a:xfrm>
          <a:prstGeom prst="rect">
            <a:avLst/>
          </a:prstGeom>
          <a:noFill/>
        </p:spPr>
        <p:txBody>
          <a:bodyPr wrap="square">
            <a:spAutoFit/>
          </a:bodyPr>
          <a:lstStyle/>
          <a:p>
            <a:pPr>
              <a:lnSpc>
                <a:spcPts val="12599"/>
              </a:lnSpc>
            </a:pPr>
            <a:r>
              <a:rPr lang="en-US" sz="2800" b="1" i="0" dirty="0">
                <a:solidFill>
                  <a:srgbClr val="E38E49"/>
                </a:solidFill>
                <a:effectLst/>
                <a:latin typeface="Segoe UI Bold" panose="020B0802040204020203" pitchFamily="34" charset="0"/>
                <a:cs typeface="Segoe UI Bold" panose="020B0802040204020203" pitchFamily="34" charset="0"/>
              </a:rPr>
              <a:t>Determine The Market Value Distribution Among Different Nationalities.</a:t>
            </a:r>
            <a:endParaRPr lang="en-IN" sz="2800" b="1" dirty="0">
              <a:solidFill>
                <a:srgbClr val="E38E49"/>
              </a:solidFill>
              <a:latin typeface="Segoe UI Bold" panose="020B0802040204020203" pitchFamily="34" charset="0"/>
              <a:cs typeface="Segoe UI Bold" panose="020B0802040204020203" pitchFamily="34" charset="0"/>
            </a:endParaRPr>
          </a:p>
          <a:p>
            <a:pPr algn="l">
              <a:lnSpc>
                <a:spcPts val="12599"/>
              </a:lnSpc>
            </a:pPr>
            <a:endParaRPr lang="en-US" sz="2800" i="1" dirty="0">
              <a:solidFill>
                <a:srgbClr val="FFC000"/>
              </a:solidFill>
              <a:latin typeface="Sitka Text Semibold" pitchFamily="2" charset="0"/>
              <a:ea typeface="Anton Italics"/>
              <a:cs typeface="Anton Italics"/>
              <a:sym typeface="Anton Italics"/>
            </a:endParaRPr>
          </a:p>
        </p:txBody>
      </p:sp>
      <p:sp>
        <p:nvSpPr>
          <p:cNvPr id="3" name="TextBox 2">
            <a:extLst>
              <a:ext uri="{FF2B5EF4-FFF2-40B4-BE49-F238E27FC236}">
                <a16:creationId xmlns:a16="http://schemas.microsoft.com/office/drawing/2014/main" id="{A8F899CE-3787-EED9-92EC-8C089AB4A495}"/>
              </a:ext>
            </a:extLst>
          </p:cNvPr>
          <p:cNvSpPr txBox="1"/>
          <p:nvPr/>
        </p:nvSpPr>
        <p:spPr>
          <a:xfrm>
            <a:off x="198104" y="1402269"/>
            <a:ext cx="9205414" cy="6801862"/>
          </a:xfrm>
          <a:prstGeom prst="rect">
            <a:avLst/>
          </a:prstGeom>
          <a:noFill/>
        </p:spPr>
        <p:txBody>
          <a:bodyPr wrap="square">
            <a:spAutoFit/>
          </a:bodyPr>
          <a:lstStyle/>
          <a:p>
            <a:r>
              <a:rPr lang="en-US" sz="2400" b="1" dirty="0">
                <a:solidFill>
                  <a:srgbClr val="E38E49"/>
                </a:solidFill>
              </a:rPr>
              <a:t>Market Value Distribution by Nationality –</a:t>
            </a:r>
          </a:p>
          <a:p>
            <a:endParaRPr lang="en-US" sz="2400" b="1" dirty="0">
              <a:solidFill>
                <a:schemeClr val="bg1"/>
              </a:solidFill>
            </a:endParaRPr>
          </a:p>
          <a:p>
            <a:r>
              <a:rPr lang="en-US" sz="2400" b="1" dirty="0">
                <a:solidFill>
                  <a:srgbClr val="E38E49"/>
                </a:solidFill>
              </a:rPr>
              <a:t>Top Market Value Nations</a:t>
            </a:r>
            <a:r>
              <a:rPr lang="en-US" sz="2400" dirty="0">
                <a:solidFill>
                  <a:srgbClr val="E38E49"/>
                </a:solidFill>
              </a:rPr>
              <a:t>:</a:t>
            </a:r>
          </a:p>
          <a:p>
            <a:pPr marL="742950" lvl="1" indent="-285750">
              <a:buFont typeface="Arial" panose="020B0604020202020204" pitchFamily="34" charset="0"/>
              <a:buChar char="•"/>
            </a:pPr>
            <a:r>
              <a:rPr lang="en-US" sz="2400" i="1" dirty="0">
                <a:solidFill>
                  <a:schemeClr val="bg1"/>
                </a:solidFill>
              </a:rPr>
              <a:t>Brazil</a:t>
            </a:r>
            <a:r>
              <a:rPr lang="en-US" sz="2400" dirty="0">
                <a:solidFill>
                  <a:schemeClr val="bg1"/>
                </a:solidFill>
              </a:rPr>
              <a:t> (€472M) and </a:t>
            </a:r>
            <a:r>
              <a:rPr lang="en-US" sz="2400" i="1" dirty="0">
                <a:solidFill>
                  <a:schemeClr val="bg1"/>
                </a:solidFill>
              </a:rPr>
              <a:t>Argentina</a:t>
            </a:r>
            <a:r>
              <a:rPr lang="en-US" sz="2400" dirty="0">
                <a:solidFill>
                  <a:schemeClr val="bg1"/>
                </a:solidFill>
              </a:rPr>
              <a:t> (€461M) lead, highlighting the global demand for South American talent</a:t>
            </a:r>
          </a:p>
          <a:p>
            <a:pPr marL="742950" lvl="1" indent="-285750">
              <a:buFont typeface="Arial" panose="020B0604020202020204" pitchFamily="34" charset="0"/>
              <a:buChar char="•"/>
            </a:pPr>
            <a:r>
              <a:rPr lang="en-US" sz="2400" dirty="0">
                <a:solidFill>
                  <a:schemeClr val="bg1"/>
                </a:solidFill>
              </a:rPr>
              <a:t>.</a:t>
            </a:r>
          </a:p>
          <a:p>
            <a:pPr>
              <a:buFont typeface="Arial" panose="020B0604020202020204" pitchFamily="34" charset="0"/>
              <a:buChar char="•"/>
            </a:pPr>
            <a:r>
              <a:rPr lang="en-US" sz="2400" b="1" dirty="0">
                <a:solidFill>
                  <a:srgbClr val="E38E49"/>
                </a:solidFill>
              </a:rPr>
              <a:t>European Stronghold</a:t>
            </a:r>
            <a:r>
              <a:rPr lang="en-US" sz="2400" dirty="0">
                <a:solidFill>
                  <a:srgbClr val="E38E49"/>
                </a:solidFill>
              </a:rPr>
              <a:t>:</a:t>
            </a:r>
          </a:p>
          <a:p>
            <a:pPr marL="742950" lvl="1" indent="-285750">
              <a:buFont typeface="Arial" panose="020B0604020202020204" pitchFamily="34" charset="0"/>
              <a:buChar char="•"/>
            </a:pPr>
            <a:r>
              <a:rPr lang="en-US" sz="2400" i="1" dirty="0">
                <a:solidFill>
                  <a:schemeClr val="bg1"/>
                </a:solidFill>
              </a:rPr>
              <a:t>France</a:t>
            </a:r>
            <a:r>
              <a:rPr lang="en-US" sz="2400" dirty="0">
                <a:solidFill>
                  <a:schemeClr val="bg1"/>
                </a:solidFill>
              </a:rPr>
              <a:t>, </a:t>
            </a:r>
            <a:r>
              <a:rPr lang="en-US" sz="2400" i="1" dirty="0">
                <a:solidFill>
                  <a:schemeClr val="bg1"/>
                </a:solidFill>
              </a:rPr>
              <a:t>Spain</a:t>
            </a:r>
            <a:r>
              <a:rPr lang="en-US" sz="2400" dirty="0">
                <a:solidFill>
                  <a:schemeClr val="bg1"/>
                </a:solidFill>
              </a:rPr>
              <a:t>, </a:t>
            </a:r>
            <a:r>
              <a:rPr lang="en-US" sz="2400" i="1" dirty="0">
                <a:solidFill>
                  <a:schemeClr val="bg1"/>
                </a:solidFill>
              </a:rPr>
              <a:t>Germany</a:t>
            </a:r>
            <a:r>
              <a:rPr lang="en-US" sz="2400" dirty="0">
                <a:solidFill>
                  <a:schemeClr val="bg1"/>
                </a:solidFill>
              </a:rPr>
              <a:t>, and </a:t>
            </a:r>
            <a:r>
              <a:rPr lang="en-US" sz="2400" i="1" dirty="0">
                <a:solidFill>
                  <a:schemeClr val="bg1"/>
                </a:solidFill>
              </a:rPr>
              <a:t>Portugal</a:t>
            </a:r>
            <a:r>
              <a:rPr lang="en-US" sz="2400" dirty="0">
                <a:solidFill>
                  <a:schemeClr val="bg1"/>
                </a:solidFill>
              </a:rPr>
              <a:t> hold high values (from €272M to €381M), driven by strong leagues and player development.</a:t>
            </a:r>
          </a:p>
          <a:p>
            <a:pPr marL="742950" lvl="1" indent="-285750">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rgbClr val="E38E49"/>
                </a:solidFill>
              </a:rPr>
              <a:t>Value Gap</a:t>
            </a:r>
            <a:r>
              <a:rPr lang="en-US" sz="2400" dirty="0">
                <a:solidFill>
                  <a:srgbClr val="E38E49"/>
                </a:solidFill>
              </a:rPr>
              <a:t>:</a:t>
            </a:r>
          </a:p>
          <a:p>
            <a:pPr marL="742950" lvl="1" indent="-285750">
              <a:buFont typeface="Arial" panose="020B0604020202020204" pitchFamily="34" charset="0"/>
              <a:buChar char="•"/>
            </a:pPr>
            <a:r>
              <a:rPr lang="en-US" sz="2400" dirty="0">
                <a:solidFill>
                  <a:schemeClr val="bg1"/>
                </a:solidFill>
              </a:rPr>
              <a:t> There was a significant drop in market value for countries like the </a:t>
            </a:r>
            <a:r>
              <a:rPr lang="en-US" sz="2400" i="1" dirty="0">
                <a:solidFill>
                  <a:schemeClr val="bg1"/>
                </a:solidFill>
              </a:rPr>
              <a:t>Netherlands</a:t>
            </a:r>
            <a:r>
              <a:rPr lang="en-US" sz="2400" dirty="0">
                <a:solidFill>
                  <a:schemeClr val="bg1"/>
                </a:solidFill>
              </a:rPr>
              <a:t> (€159M) and </a:t>
            </a:r>
            <a:r>
              <a:rPr lang="en-US" sz="2400" i="1" dirty="0">
                <a:solidFill>
                  <a:schemeClr val="bg1"/>
                </a:solidFill>
              </a:rPr>
              <a:t>Chile</a:t>
            </a:r>
            <a:r>
              <a:rPr lang="en-US" sz="2400" dirty="0">
                <a:solidFill>
                  <a:schemeClr val="bg1"/>
                </a:solidFill>
              </a:rPr>
              <a:t> (€152M).</a:t>
            </a:r>
          </a:p>
          <a:p>
            <a:pPr lvl="1"/>
            <a:endParaRPr lang="en-US" sz="2800" dirty="0">
              <a:solidFill>
                <a:schemeClr val="bg1"/>
              </a:solidFill>
            </a:endParaRPr>
          </a:p>
          <a:p>
            <a:pPr>
              <a:buFont typeface="Arial" panose="020B0604020202020204" pitchFamily="34" charset="0"/>
              <a:buChar char="•"/>
            </a:pPr>
            <a:r>
              <a:rPr lang="en-US" sz="2400" b="1" dirty="0">
                <a:solidFill>
                  <a:srgbClr val="E38E49"/>
                </a:solidFill>
              </a:rPr>
              <a:t>Strategic Takeaway</a:t>
            </a:r>
            <a:r>
              <a:rPr lang="en-US" sz="2400" dirty="0">
                <a:solidFill>
                  <a:srgbClr val="E38E49"/>
                </a:solidFill>
              </a:rPr>
              <a:t>:</a:t>
            </a:r>
          </a:p>
          <a:p>
            <a:pPr marL="742950" lvl="1" indent="-285750">
              <a:buFont typeface="Arial" panose="020B0604020202020204" pitchFamily="34" charset="0"/>
              <a:buChar char="•"/>
            </a:pPr>
            <a:r>
              <a:rPr lang="en-US" sz="2400" dirty="0">
                <a:solidFill>
                  <a:schemeClr val="bg1"/>
                </a:solidFill>
              </a:rPr>
              <a:t>Focus recruitment in Brazil/Argentina for emerging talent and in Europe for experienced players.</a:t>
            </a:r>
          </a:p>
        </p:txBody>
      </p:sp>
      <p:pic>
        <p:nvPicPr>
          <p:cNvPr id="4" name="Picture 3">
            <a:extLst>
              <a:ext uri="{FF2B5EF4-FFF2-40B4-BE49-F238E27FC236}">
                <a16:creationId xmlns:a16="http://schemas.microsoft.com/office/drawing/2014/main" id="{BBD8EA72-157A-9360-CB48-50D0394D6506}"/>
              </a:ext>
            </a:extLst>
          </p:cNvPr>
          <p:cNvPicPr>
            <a:picLocks noChangeAspect="1"/>
          </p:cNvPicPr>
          <p:nvPr/>
        </p:nvPicPr>
        <p:blipFill>
          <a:blip r:embed="rId3"/>
          <a:stretch>
            <a:fillRect/>
          </a:stretch>
        </p:blipFill>
        <p:spPr>
          <a:xfrm>
            <a:off x="9986291" y="823687"/>
            <a:ext cx="7799016" cy="8510813"/>
          </a:xfrm>
          <a:prstGeom prst="rect">
            <a:avLst/>
          </a:prstGeom>
        </p:spPr>
      </p:pic>
    </p:spTree>
    <p:extLst>
      <p:ext uri="{BB962C8B-B14F-4D97-AF65-F5344CB8AC3E}">
        <p14:creationId xmlns:p14="http://schemas.microsoft.com/office/powerpoint/2010/main" val="54983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0A80F3B7-F94A-1EBD-7E33-C067ADC1D89D}"/>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550F816C-2520-78AF-37B9-7C1DE137AD79}"/>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DE20C556-DBF3-8595-3897-665E3D65762D}"/>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B9883E68-49E4-47BC-C460-88886D1455B0}"/>
              </a:ext>
            </a:extLst>
          </p:cNvPr>
          <p:cNvSpPr txBox="1"/>
          <p:nvPr/>
        </p:nvSpPr>
        <p:spPr>
          <a:xfrm>
            <a:off x="304800" y="231195"/>
            <a:ext cx="9814106" cy="646331"/>
          </a:xfrm>
          <a:prstGeom prst="rect">
            <a:avLst/>
          </a:prstGeom>
          <a:noFill/>
        </p:spPr>
        <p:txBody>
          <a:bodyPr wrap="square">
            <a:spAutoFit/>
          </a:bodyPr>
          <a:lstStyle/>
          <a:p>
            <a:r>
              <a:rPr lang="en-US" sz="3600" b="0" i="0" dirty="0">
                <a:solidFill>
                  <a:srgbClr val="E38E49"/>
                </a:solidFill>
                <a:effectLst/>
                <a:latin typeface="Segoe UI Bold" panose="020B0802040204020203" pitchFamily="34" charset="0"/>
              </a:rPr>
              <a:t>positions played by top-performing players.</a:t>
            </a:r>
            <a:endParaRPr lang="en-IN" sz="3600" dirty="0">
              <a:solidFill>
                <a:srgbClr val="E38E49"/>
              </a:solidFill>
            </a:endParaRPr>
          </a:p>
        </p:txBody>
      </p:sp>
      <p:pic>
        <p:nvPicPr>
          <p:cNvPr id="11" name="Picture 10">
            <a:extLst>
              <a:ext uri="{FF2B5EF4-FFF2-40B4-BE49-F238E27FC236}">
                <a16:creationId xmlns:a16="http://schemas.microsoft.com/office/drawing/2014/main" id="{E27C45EE-4244-D91F-8C67-FC45BE73157E}"/>
              </a:ext>
            </a:extLst>
          </p:cNvPr>
          <p:cNvPicPr>
            <a:picLocks noChangeAspect="1"/>
          </p:cNvPicPr>
          <p:nvPr/>
        </p:nvPicPr>
        <p:blipFill>
          <a:blip r:embed="rId2"/>
          <a:stretch>
            <a:fillRect/>
          </a:stretch>
        </p:blipFill>
        <p:spPr>
          <a:xfrm>
            <a:off x="9612593" y="1686292"/>
            <a:ext cx="8610600" cy="6352808"/>
          </a:xfrm>
          <a:prstGeom prst="rect">
            <a:avLst/>
          </a:prstGeom>
        </p:spPr>
      </p:pic>
      <p:sp>
        <p:nvSpPr>
          <p:cNvPr id="15" name="TextBox 14">
            <a:extLst>
              <a:ext uri="{FF2B5EF4-FFF2-40B4-BE49-F238E27FC236}">
                <a16:creationId xmlns:a16="http://schemas.microsoft.com/office/drawing/2014/main" id="{26ADA209-51C1-884B-45C3-F1A6842B5B1F}"/>
              </a:ext>
            </a:extLst>
          </p:cNvPr>
          <p:cNvSpPr txBox="1"/>
          <p:nvPr/>
        </p:nvSpPr>
        <p:spPr>
          <a:xfrm>
            <a:off x="233734" y="1856406"/>
            <a:ext cx="9144000" cy="6001643"/>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rPr>
              <a:t>Among the top-performing players, the most common position is GK (Goalkeeper) with 11 players.</a:t>
            </a:r>
          </a:p>
          <a:p>
            <a:pPr marL="342900" indent="-342900">
              <a:buFont typeface="Arial" panose="020B0604020202020204" pitchFamily="34" charset="0"/>
              <a:buChar char="•"/>
            </a:pPr>
            <a:r>
              <a:rPr lang="en-US" sz="2400" dirty="0">
                <a:solidFill>
                  <a:schemeClr val="bg1"/>
                </a:solidFill>
              </a:rPr>
              <a:t> This is followed by LW (Left Wing) with 4 players. The least common positions are RM (Right Midfield), CM (Central Midfield), and CAM (Center Attacking Midfield), each with 2 players.</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dominance of goalkeepers in the top-performing list highlights the importance of a strong defensive foundation in modern football. The prevalence of left-wingers suggests a preference for attacking play from the left flank, possibly due to the skill sets of players like Neymar and Hazard.</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The less common positions of RM, CM, and CAM may indicate a shift in modern tactics, with a focus on defensive stability and counter-attacking football.</a:t>
            </a:r>
          </a:p>
          <a:p>
            <a:endParaRPr lang="en-US" sz="2400" dirty="0"/>
          </a:p>
        </p:txBody>
      </p:sp>
    </p:spTree>
    <p:extLst>
      <p:ext uri="{BB962C8B-B14F-4D97-AF65-F5344CB8AC3E}">
        <p14:creationId xmlns:p14="http://schemas.microsoft.com/office/powerpoint/2010/main" val="3638936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AFDA2A15-DF46-F5C7-CA45-A7B4A05CE52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E704706E-ED38-4D62-AEED-EA7094D8B932}"/>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216389D7-0AF5-C734-0D56-26DE9460B008}"/>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8B137D83-D586-CE4E-E79F-B9832F6047B4}"/>
              </a:ext>
            </a:extLst>
          </p:cNvPr>
          <p:cNvSpPr txBox="1"/>
          <p:nvPr/>
        </p:nvSpPr>
        <p:spPr>
          <a:xfrm>
            <a:off x="228600" y="324157"/>
            <a:ext cx="9982200" cy="1384995"/>
          </a:xfrm>
          <a:prstGeom prst="rect">
            <a:avLst/>
          </a:prstGeom>
          <a:noFill/>
        </p:spPr>
        <p:txBody>
          <a:bodyPr wrap="square">
            <a:spAutoFit/>
          </a:bodyPr>
          <a:lstStyle/>
          <a:p>
            <a:r>
              <a:rPr lang="en-US" sz="2800" b="1" i="0" dirty="0">
                <a:solidFill>
                  <a:srgbClr val="E38E49"/>
                </a:solidFill>
                <a:effectLst/>
                <a:latin typeface="Segoe UI" panose="020B0502040204020203" pitchFamily="34" charset="0"/>
              </a:rPr>
              <a:t>Analyze performance </a:t>
            </a:r>
            <a:r>
              <a:rPr lang="en-US" sz="2800" b="1" i="0" dirty="0">
                <a:solidFill>
                  <a:srgbClr val="E38E49"/>
                </a:solidFill>
                <a:effectLst/>
                <a:latin typeface="Segoe UI Bold" panose="020B0802040204020203" pitchFamily="34" charset="0"/>
                <a:cs typeface="Segoe UI Bold" panose="020B0802040204020203" pitchFamily="34" charset="0"/>
              </a:rPr>
              <a:t>metrics</a:t>
            </a:r>
            <a:r>
              <a:rPr lang="en-US" sz="2800" b="1" i="0" dirty="0">
                <a:solidFill>
                  <a:srgbClr val="E38E49"/>
                </a:solidFill>
                <a:effectLst/>
                <a:latin typeface="Segoe UI" panose="020B0502040204020203" pitchFamily="34" charset="0"/>
              </a:rPr>
              <a:t> of players by club. Performance Metrics: Various attributes such as acceleration, agility, dribbling, and shooting stats</a:t>
            </a:r>
            <a:r>
              <a:rPr lang="en-US" sz="2000" b="1" i="0" dirty="0">
                <a:solidFill>
                  <a:srgbClr val="E38E49"/>
                </a:solidFill>
                <a:effectLst/>
                <a:latin typeface="Segoe UI" panose="020B0502040204020203" pitchFamily="34" charset="0"/>
              </a:rPr>
              <a:t>.</a:t>
            </a:r>
            <a:endParaRPr lang="en-IN" sz="2000" dirty="0">
              <a:solidFill>
                <a:srgbClr val="E38E49"/>
              </a:solidFill>
            </a:endParaRPr>
          </a:p>
        </p:txBody>
      </p:sp>
      <p:sp>
        <p:nvSpPr>
          <p:cNvPr id="6" name="TextBox 5">
            <a:extLst>
              <a:ext uri="{FF2B5EF4-FFF2-40B4-BE49-F238E27FC236}">
                <a16:creationId xmlns:a16="http://schemas.microsoft.com/office/drawing/2014/main" id="{4D46CF9E-0114-5445-4A86-88DB61E82C49}"/>
              </a:ext>
            </a:extLst>
          </p:cNvPr>
          <p:cNvSpPr txBox="1"/>
          <p:nvPr/>
        </p:nvSpPr>
        <p:spPr>
          <a:xfrm>
            <a:off x="476068" y="2196654"/>
            <a:ext cx="9258663" cy="5693866"/>
          </a:xfrm>
          <a:prstGeom prst="rect">
            <a:avLst/>
          </a:prstGeom>
          <a:noFill/>
        </p:spPr>
        <p:txBody>
          <a:bodyPr wrap="square">
            <a:spAutoFit/>
          </a:bodyPr>
          <a:lstStyle/>
          <a:p>
            <a:endParaRPr lang="en-IN" sz="2400" dirty="0">
              <a:solidFill>
                <a:schemeClr val="bg1"/>
              </a:solidFill>
            </a:endParaRPr>
          </a:p>
          <a:p>
            <a:r>
              <a:rPr lang="en-IN" sz="2800" b="1" dirty="0">
                <a:solidFill>
                  <a:srgbClr val="E38E49"/>
                </a:solidFill>
              </a:rPr>
              <a:t>Insights</a:t>
            </a:r>
            <a:r>
              <a:rPr lang="en-IN" sz="2400" b="1" dirty="0">
                <a:solidFill>
                  <a:srgbClr val="E38E49"/>
                </a:solidFill>
              </a:rPr>
              <a:t> </a:t>
            </a:r>
          </a:p>
          <a:p>
            <a:pPr marL="342900" indent="-342900">
              <a:buFont typeface="Arial" panose="020B0604020202020204" pitchFamily="34" charset="0"/>
              <a:buChar char="•"/>
            </a:pPr>
            <a:r>
              <a:rPr lang="en-IN" sz="2400" dirty="0">
                <a:solidFill>
                  <a:schemeClr val="bg1"/>
                </a:solidFill>
              </a:rPr>
              <a:t>These clubs likely maintain high standards in their player recruitment and training, ensuring that players meet or exceed certain performance thresholds.</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With overall ratings averaging above 70, these clubs possess well-rounded squads with balanced skill levels, suggesting depth and versatility across their rosters.</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High ratings in physical metrics, such as Acceleration, Agility, Stamina, and Sprint Speed, indicate that these clubs value not only technical skill but also physical resilience and agility. This makes them competitive in both defensive and offensive play, especially in high-paced matches.</a:t>
            </a:r>
          </a:p>
        </p:txBody>
      </p:sp>
      <p:pic>
        <p:nvPicPr>
          <p:cNvPr id="3" name="Picture 2">
            <a:extLst>
              <a:ext uri="{FF2B5EF4-FFF2-40B4-BE49-F238E27FC236}">
                <a16:creationId xmlns:a16="http://schemas.microsoft.com/office/drawing/2014/main" id="{4D75A217-BDA8-E7E3-B089-4817B4B02439}"/>
              </a:ext>
            </a:extLst>
          </p:cNvPr>
          <p:cNvPicPr>
            <a:picLocks noChangeAspect="1"/>
          </p:cNvPicPr>
          <p:nvPr/>
        </p:nvPicPr>
        <p:blipFill>
          <a:blip r:embed="rId2"/>
          <a:stretch>
            <a:fillRect/>
          </a:stretch>
        </p:blipFill>
        <p:spPr>
          <a:xfrm>
            <a:off x="9734731" y="616292"/>
            <a:ext cx="8161240" cy="8122731"/>
          </a:xfrm>
          <a:prstGeom prst="rect">
            <a:avLst/>
          </a:prstGeom>
        </p:spPr>
      </p:pic>
    </p:spTree>
    <p:extLst>
      <p:ext uri="{BB962C8B-B14F-4D97-AF65-F5344CB8AC3E}">
        <p14:creationId xmlns:p14="http://schemas.microsoft.com/office/powerpoint/2010/main" val="391386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CB7C2CB8-13E6-1A11-686D-EC64FDF70080}"/>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70DED14C-1CFC-DE8F-D94C-C103A2718D2B}"/>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FD33B9CD-2EBA-0928-5F81-E6D386003BA1}"/>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D6697DAC-78F7-967D-02B5-585261CBB2FF}"/>
              </a:ext>
            </a:extLst>
          </p:cNvPr>
          <p:cNvSpPr txBox="1"/>
          <p:nvPr/>
        </p:nvSpPr>
        <p:spPr>
          <a:xfrm>
            <a:off x="168329" y="317921"/>
            <a:ext cx="12801600" cy="584775"/>
          </a:xfrm>
          <a:prstGeom prst="rect">
            <a:avLst/>
          </a:prstGeom>
          <a:noFill/>
        </p:spPr>
        <p:txBody>
          <a:bodyPr wrap="square">
            <a:spAutoFit/>
          </a:bodyPr>
          <a:lstStyle/>
          <a:p>
            <a:r>
              <a:rPr lang="en-US" sz="3200" b="1" i="0" dirty="0">
                <a:solidFill>
                  <a:srgbClr val="E38E49"/>
                </a:solidFill>
                <a:effectLst/>
                <a:latin typeface="Segoe UI" panose="020B0502040204020203" pitchFamily="34" charset="0"/>
              </a:rPr>
              <a:t>Players With The Highest Acceleration And Agility Ratings</a:t>
            </a:r>
            <a:endParaRPr lang="en-IN" sz="3200" dirty="0">
              <a:solidFill>
                <a:srgbClr val="E38E49"/>
              </a:solidFill>
            </a:endParaRPr>
          </a:p>
        </p:txBody>
      </p:sp>
      <p:sp>
        <p:nvSpPr>
          <p:cNvPr id="4" name="TextBox 3">
            <a:extLst>
              <a:ext uri="{FF2B5EF4-FFF2-40B4-BE49-F238E27FC236}">
                <a16:creationId xmlns:a16="http://schemas.microsoft.com/office/drawing/2014/main" id="{B355E6F6-4A5A-79D0-E359-0663AC2D2818}"/>
              </a:ext>
            </a:extLst>
          </p:cNvPr>
          <p:cNvSpPr txBox="1"/>
          <p:nvPr/>
        </p:nvSpPr>
        <p:spPr>
          <a:xfrm>
            <a:off x="152400" y="1787733"/>
            <a:ext cx="8458200" cy="6986528"/>
          </a:xfrm>
          <a:prstGeom prst="rect">
            <a:avLst/>
          </a:prstGeom>
          <a:noFill/>
        </p:spPr>
        <p:txBody>
          <a:bodyPr wrap="square">
            <a:spAutoFit/>
          </a:bodyPr>
          <a:lstStyle/>
          <a:p>
            <a:r>
              <a:rPr lang="en-US" sz="2800" b="1" dirty="0">
                <a:solidFill>
                  <a:srgbClr val="E38E49"/>
                </a:solidFill>
              </a:rPr>
              <a:t>Key Points:</a:t>
            </a:r>
          </a:p>
          <a:p>
            <a:endParaRPr lang="en-US" sz="2400" dirty="0">
              <a:solidFill>
                <a:srgbClr val="FFC000"/>
              </a:solidFill>
            </a:endParaRPr>
          </a:p>
          <a:p>
            <a:pPr>
              <a:buFont typeface="Arial" panose="020B0604020202020204" pitchFamily="34" charset="0"/>
              <a:buChar char="•"/>
            </a:pPr>
            <a:r>
              <a:rPr lang="en-US" sz="2800" b="1" dirty="0">
                <a:solidFill>
                  <a:srgbClr val="E38E49"/>
                </a:solidFill>
              </a:rPr>
              <a:t>Agility:</a:t>
            </a:r>
            <a:r>
              <a:rPr lang="en-US" sz="2800" dirty="0">
                <a:solidFill>
                  <a:srgbClr val="E38E49"/>
                </a:solidFill>
              </a:rPr>
              <a:t> </a:t>
            </a:r>
            <a:r>
              <a:rPr lang="en-US" sz="2400" dirty="0">
                <a:solidFill>
                  <a:schemeClr val="bg1"/>
                </a:solidFill>
              </a:rPr>
              <a:t>Players like Neymar, E. Hazard, and A. Gómez are renowned for their ability to change direction quickly, making them difficult to defend.</a:t>
            </a:r>
          </a:p>
          <a:p>
            <a:pPr>
              <a:buFont typeface="Arial" panose="020B0604020202020204" pitchFamily="34" charset="0"/>
              <a:buChar char="•"/>
            </a:pPr>
            <a:endParaRPr lang="en-US" sz="2400" dirty="0"/>
          </a:p>
          <a:p>
            <a:pPr>
              <a:buFont typeface="Arial" panose="020B0604020202020204" pitchFamily="34" charset="0"/>
              <a:buChar char="•"/>
            </a:pPr>
            <a:r>
              <a:rPr lang="en-US" sz="2800" b="1" dirty="0">
                <a:solidFill>
                  <a:srgbClr val="E38E49"/>
                </a:solidFill>
              </a:rPr>
              <a:t>Acceleration:</a:t>
            </a:r>
            <a:r>
              <a:rPr lang="en-US" sz="2800" dirty="0">
                <a:solidFill>
                  <a:srgbClr val="E38E49"/>
                </a:solidFill>
              </a:rPr>
              <a:t> </a:t>
            </a:r>
            <a:r>
              <a:rPr lang="en-US" sz="2400" dirty="0">
                <a:solidFill>
                  <a:schemeClr val="bg1"/>
                </a:solidFill>
              </a:rPr>
              <a:t>Players like P. Aubameyang and Neymar possess exceptional acceleration, allowing them to exploit space and create scoring chances.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800" b="1" dirty="0">
                <a:solidFill>
                  <a:srgbClr val="E38E49"/>
                </a:solidFill>
              </a:rPr>
              <a:t>Combined Attributes</a:t>
            </a:r>
            <a:r>
              <a:rPr lang="en-US" sz="2800" b="1" dirty="0">
                <a:solidFill>
                  <a:srgbClr val="FFC000"/>
                </a:solidFill>
              </a:rPr>
              <a:t>:</a:t>
            </a:r>
            <a:r>
              <a:rPr lang="en-US" sz="2800" dirty="0">
                <a:solidFill>
                  <a:srgbClr val="FFC000"/>
                </a:solidFill>
              </a:rPr>
              <a:t> </a:t>
            </a:r>
            <a:r>
              <a:rPr lang="en-US" sz="2400" dirty="0">
                <a:solidFill>
                  <a:schemeClr val="bg1"/>
                </a:solidFill>
              </a:rPr>
              <a:t>Players who excel in both agility and acceleration, such as Neymar and E. Asante, are highly effective attacking players.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dirty="0">
                <a:solidFill>
                  <a:schemeClr val="bg1"/>
                </a:solidFill>
              </a:rPr>
              <a:t>Overall, agility and acceleration are essential attributes for top-level soccer players. Teams that can identify and develop players with these qualities can gain a significant advantage on the field</a:t>
            </a:r>
            <a:r>
              <a:rPr lang="en-US" sz="2400" dirty="0"/>
              <a:t>.</a:t>
            </a:r>
            <a:endParaRPr lang="en-US" sz="2400" dirty="0">
              <a:solidFill>
                <a:schemeClr val="bg1"/>
              </a:solidFill>
            </a:endParaRPr>
          </a:p>
          <a:p>
            <a:endParaRPr lang="en-US" sz="2400" dirty="0">
              <a:solidFill>
                <a:schemeClr val="bg2"/>
              </a:solidFill>
            </a:endParaRPr>
          </a:p>
        </p:txBody>
      </p:sp>
      <p:pic>
        <p:nvPicPr>
          <p:cNvPr id="5" name="Picture 4">
            <a:extLst>
              <a:ext uri="{FF2B5EF4-FFF2-40B4-BE49-F238E27FC236}">
                <a16:creationId xmlns:a16="http://schemas.microsoft.com/office/drawing/2014/main" id="{7A5306C0-AE53-DF0B-4FB9-9EA77AEC65F0}"/>
              </a:ext>
            </a:extLst>
          </p:cNvPr>
          <p:cNvPicPr>
            <a:picLocks noChangeAspect="1"/>
          </p:cNvPicPr>
          <p:nvPr/>
        </p:nvPicPr>
        <p:blipFill>
          <a:blip r:embed="rId2"/>
          <a:stretch>
            <a:fillRect/>
          </a:stretch>
        </p:blipFill>
        <p:spPr>
          <a:xfrm>
            <a:off x="8610600" y="1215519"/>
            <a:ext cx="9525000" cy="8042781"/>
          </a:xfrm>
          <a:prstGeom prst="rect">
            <a:avLst/>
          </a:prstGeom>
        </p:spPr>
      </p:pic>
    </p:spTree>
    <p:extLst>
      <p:ext uri="{BB962C8B-B14F-4D97-AF65-F5344CB8AC3E}">
        <p14:creationId xmlns:p14="http://schemas.microsoft.com/office/powerpoint/2010/main" val="1082751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01C7D782-2212-A592-3471-4085B224167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16CFF34B-22B3-D705-EB0A-2B657252E0D3}"/>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E8358928-4F27-053B-A623-35BC4D5E846B}"/>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B89BD2BE-6914-F543-808E-6B548E78A4E5}"/>
              </a:ext>
            </a:extLst>
          </p:cNvPr>
          <p:cNvSpPr txBox="1"/>
          <p:nvPr/>
        </p:nvSpPr>
        <p:spPr>
          <a:xfrm>
            <a:off x="228600" y="265966"/>
            <a:ext cx="15621000" cy="707886"/>
          </a:xfrm>
          <a:prstGeom prst="rect">
            <a:avLst/>
          </a:prstGeom>
          <a:noFill/>
        </p:spPr>
        <p:txBody>
          <a:bodyPr wrap="square">
            <a:spAutoFit/>
          </a:bodyPr>
          <a:lstStyle/>
          <a:p>
            <a:r>
              <a:rPr lang="en-US" sz="4000" b="1" i="0" dirty="0">
                <a:solidFill>
                  <a:srgbClr val="E38E49"/>
                </a:solidFill>
                <a:effectLst/>
                <a:latin typeface="Segoe UI Bold" panose="020B0802040204020203" pitchFamily="34" charset="0"/>
                <a:cs typeface="Segoe UI Bold" panose="020B0802040204020203" pitchFamily="34" charset="0"/>
              </a:rPr>
              <a:t>Determine</a:t>
            </a:r>
            <a:r>
              <a:rPr lang="en-US" sz="2800" b="1" i="0" dirty="0">
                <a:solidFill>
                  <a:srgbClr val="E38E49"/>
                </a:solidFill>
                <a:effectLst/>
                <a:latin typeface="Segoe UI Bold" panose="020B0802040204020203" pitchFamily="34" charset="0"/>
                <a:cs typeface="Segoe UI Bold" panose="020B0802040204020203" pitchFamily="34" charset="0"/>
              </a:rPr>
              <a:t> </a:t>
            </a:r>
            <a:r>
              <a:rPr lang="en-US" sz="4000" b="1" i="0" dirty="0">
                <a:solidFill>
                  <a:srgbClr val="E38E49"/>
                </a:solidFill>
                <a:effectLst/>
                <a:latin typeface="Segoe UI Bold" panose="020B0802040204020203" pitchFamily="34" charset="0"/>
                <a:cs typeface="Segoe UI Bold" panose="020B0802040204020203" pitchFamily="34" charset="0"/>
              </a:rPr>
              <a:t>The Potential Vs. Overall Rating For Young Talents</a:t>
            </a:r>
            <a:endParaRPr lang="en-IN" sz="2800" b="1" dirty="0">
              <a:solidFill>
                <a:srgbClr val="E38E49"/>
              </a:solidFill>
              <a:latin typeface="Segoe UI Bold" panose="020B0802040204020203" pitchFamily="34" charset="0"/>
              <a:cs typeface="Segoe UI Bold" panose="020B0802040204020203" pitchFamily="34" charset="0"/>
            </a:endParaRPr>
          </a:p>
        </p:txBody>
      </p:sp>
      <p:pic>
        <p:nvPicPr>
          <p:cNvPr id="4" name="Picture 3">
            <a:extLst>
              <a:ext uri="{FF2B5EF4-FFF2-40B4-BE49-F238E27FC236}">
                <a16:creationId xmlns:a16="http://schemas.microsoft.com/office/drawing/2014/main" id="{2F7BBA2B-692E-3EF1-1D47-0010ADFD34BA}"/>
              </a:ext>
            </a:extLst>
          </p:cNvPr>
          <p:cNvPicPr>
            <a:picLocks noChangeAspect="1"/>
          </p:cNvPicPr>
          <p:nvPr/>
        </p:nvPicPr>
        <p:blipFill>
          <a:blip r:embed="rId2"/>
          <a:stretch>
            <a:fillRect/>
          </a:stretch>
        </p:blipFill>
        <p:spPr>
          <a:xfrm>
            <a:off x="9174480" y="1663432"/>
            <a:ext cx="9162746" cy="6096000"/>
          </a:xfrm>
          <a:prstGeom prst="rect">
            <a:avLst/>
          </a:prstGeom>
        </p:spPr>
      </p:pic>
      <p:sp>
        <p:nvSpPr>
          <p:cNvPr id="8" name="TextBox 7">
            <a:extLst>
              <a:ext uri="{FF2B5EF4-FFF2-40B4-BE49-F238E27FC236}">
                <a16:creationId xmlns:a16="http://schemas.microsoft.com/office/drawing/2014/main" id="{C4647D6A-0984-747A-3DE5-03F13B6A3F8B}"/>
              </a:ext>
            </a:extLst>
          </p:cNvPr>
          <p:cNvSpPr txBox="1"/>
          <p:nvPr/>
        </p:nvSpPr>
        <p:spPr>
          <a:xfrm>
            <a:off x="228600" y="2249219"/>
            <a:ext cx="8602275" cy="4924425"/>
          </a:xfrm>
          <a:prstGeom prst="rect">
            <a:avLst/>
          </a:prstGeom>
          <a:noFill/>
        </p:spPr>
        <p:txBody>
          <a:bodyPr wrap="square">
            <a:spAutoFit/>
          </a:bodyPr>
          <a:lstStyle/>
          <a:p>
            <a:pPr rtl="0" fontAlgn="base">
              <a:spcBef>
                <a:spcPts val="1200"/>
              </a:spcBef>
            </a:pPr>
            <a:r>
              <a:rPr lang="en-US" sz="2800" b="1" dirty="0">
                <a:solidFill>
                  <a:srgbClr val="E38E49"/>
                </a:solidFill>
              </a:rPr>
              <a:t>Young soccer players' skills and potential develop over time</a:t>
            </a:r>
            <a:r>
              <a:rPr lang="en-US" sz="2800" b="1" i="0" u="none" strike="noStrike" dirty="0">
                <a:solidFill>
                  <a:srgbClr val="E38E49"/>
                </a:solidFill>
                <a:effectLst/>
                <a:latin typeface="Open Sans" panose="020B0606030504020204" pitchFamily="34" charset="0"/>
              </a:rPr>
              <a:t> </a:t>
            </a:r>
            <a:r>
              <a:rPr lang="en-US" sz="2400" b="1" i="0" u="none" strike="noStrike" dirty="0">
                <a:solidFill>
                  <a:srgbClr val="E38E49"/>
                </a:solidFill>
                <a:effectLst/>
                <a:latin typeface="Open Sans" panose="020B0606030504020204" pitchFamily="34" charset="0"/>
              </a:rPr>
              <a:t>Ratings:</a:t>
            </a:r>
          </a:p>
          <a:p>
            <a:pPr rtl="0" fontAlgn="base">
              <a:spcBef>
                <a:spcPts val="1200"/>
              </a:spcBef>
            </a:pPr>
            <a:r>
              <a:rPr lang="en-US" sz="2400" b="0" i="0" u="none" strike="noStrike" dirty="0">
                <a:solidFill>
                  <a:schemeClr val="bg1"/>
                </a:solidFill>
                <a:effectLst/>
                <a:latin typeface="Open Sans" panose="020B0606030504020204" pitchFamily="34" charset="0"/>
              </a:rPr>
              <a:t>Rapid Growth: Between ages 16 and 18, players experience significant improvement in both their current skill level (overall rating) and their future potential. This is due to focused training and gaining experience. </a:t>
            </a:r>
          </a:p>
          <a:p>
            <a:pPr rtl="0" fontAlgn="base">
              <a:spcBef>
                <a:spcPts val="1200"/>
              </a:spcBef>
            </a:pPr>
            <a:endParaRPr lang="en-US" sz="2400" b="0" i="0" u="none" strike="noStrike" dirty="0">
              <a:solidFill>
                <a:schemeClr val="bg1"/>
              </a:solidFill>
              <a:effectLst/>
              <a:latin typeface="Open Sans" panose="020B0606030504020204" pitchFamily="34" charset="0"/>
            </a:endParaRPr>
          </a:p>
          <a:p>
            <a:pPr rtl="0" fontAlgn="base">
              <a:spcBef>
                <a:spcPts val="1200"/>
              </a:spcBef>
            </a:pPr>
            <a:r>
              <a:rPr lang="en-US" sz="2400" b="0" i="0" u="none" strike="noStrike" dirty="0">
                <a:solidFill>
                  <a:schemeClr val="bg1"/>
                </a:solidFill>
                <a:effectLst/>
                <a:latin typeface="Open Sans" panose="020B0606030504020204" pitchFamily="34" charset="0"/>
              </a:rPr>
              <a:t>Growth </a:t>
            </a:r>
            <a:r>
              <a:rPr lang="en-US" sz="2400" dirty="0">
                <a:solidFill>
                  <a:schemeClr val="bg1"/>
                </a:solidFill>
                <a:latin typeface="Open Sans" panose="020B0606030504020204" pitchFamily="34" charset="0"/>
              </a:rPr>
              <a:t>Highland </a:t>
            </a:r>
            <a:r>
              <a:rPr lang="en-US" sz="2400" b="0" i="0" u="none" strike="noStrike" dirty="0">
                <a:solidFill>
                  <a:schemeClr val="bg1"/>
                </a:solidFill>
                <a:effectLst/>
                <a:latin typeface="Open Sans" panose="020B0606030504020204" pitchFamily="34" charset="0"/>
              </a:rPr>
              <a:t>: After age 18, the rate of improvement slows down. Players reach a point where their skills align more closely with their maximum potential</a:t>
            </a:r>
            <a:endParaRPr lang="en-US" sz="2000" b="0" i="0" u="none" strike="noStrike" dirty="0">
              <a:solidFill>
                <a:schemeClr val="bg1"/>
              </a:solidFill>
              <a:effectLst/>
              <a:latin typeface="Open Sans" panose="020B0606030504020204" pitchFamily="34" charset="0"/>
            </a:endParaRPr>
          </a:p>
          <a:p>
            <a:br>
              <a:rPr lang="en-US" dirty="0"/>
            </a:br>
            <a:endParaRPr lang="en-IN" dirty="0"/>
          </a:p>
        </p:txBody>
      </p:sp>
    </p:spTree>
    <p:extLst>
      <p:ext uri="{BB962C8B-B14F-4D97-AF65-F5344CB8AC3E}">
        <p14:creationId xmlns:p14="http://schemas.microsoft.com/office/powerpoint/2010/main" val="106703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7FEA61EF-54B2-C628-80EB-D07531C84A1A}"/>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D7ECBCEB-1090-E112-DA08-FDD34DA95ECC}"/>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84027086-5CB2-A911-A799-6DB3CF75D436}"/>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B7D153D6-4D16-8FEB-E5C0-33C63F735EFC}"/>
              </a:ext>
            </a:extLst>
          </p:cNvPr>
          <p:cNvSpPr txBox="1"/>
          <p:nvPr/>
        </p:nvSpPr>
        <p:spPr>
          <a:xfrm>
            <a:off x="304800" y="140744"/>
            <a:ext cx="12801600" cy="1077218"/>
          </a:xfrm>
          <a:prstGeom prst="rect">
            <a:avLst/>
          </a:prstGeom>
          <a:noFill/>
        </p:spPr>
        <p:txBody>
          <a:bodyPr wrap="square">
            <a:spAutoFit/>
          </a:bodyPr>
          <a:lstStyle/>
          <a:p>
            <a:r>
              <a:rPr lang="en-US" sz="3200" b="1" i="0" dirty="0">
                <a:solidFill>
                  <a:srgbClr val="E38E49"/>
                </a:solidFill>
                <a:effectLst/>
                <a:latin typeface="Segoe UI" panose="020B0502040204020203" pitchFamily="34" charset="0"/>
              </a:rPr>
              <a:t>Identify Players With Multiple Preferred Positions And Their Performance Metrics</a:t>
            </a:r>
            <a:endParaRPr lang="en-IN" sz="5400" b="1" dirty="0">
              <a:solidFill>
                <a:srgbClr val="E38E49"/>
              </a:solidFill>
            </a:endParaRPr>
          </a:p>
        </p:txBody>
      </p:sp>
      <p:sp>
        <p:nvSpPr>
          <p:cNvPr id="6" name="TextBox 5">
            <a:extLst>
              <a:ext uri="{FF2B5EF4-FFF2-40B4-BE49-F238E27FC236}">
                <a16:creationId xmlns:a16="http://schemas.microsoft.com/office/drawing/2014/main" id="{8B90CF80-33A2-4F07-FA05-2826FB97BC08}"/>
              </a:ext>
            </a:extLst>
          </p:cNvPr>
          <p:cNvSpPr txBox="1"/>
          <p:nvPr/>
        </p:nvSpPr>
        <p:spPr>
          <a:xfrm>
            <a:off x="304800" y="1977914"/>
            <a:ext cx="9448800" cy="3416320"/>
          </a:xfrm>
          <a:prstGeom prst="rect">
            <a:avLst/>
          </a:prstGeom>
          <a:noFill/>
        </p:spPr>
        <p:txBody>
          <a:bodyPr wrap="square">
            <a:spAutoFit/>
          </a:bodyPr>
          <a:lstStyle/>
          <a:p>
            <a:pPr rtl="0">
              <a:spcBef>
                <a:spcPts val="600"/>
              </a:spcBef>
            </a:pPr>
            <a:r>
              <a:rPr lang="en-US" sz="2400" b="0" i="0" u="none" strike="noStrike" dirty="0">
                <a:solidFill>
                  <a:schemeClr val="bg1"/>
                </a:solidFill>
                <a:effectLst/>
                <a:latin typeface="Open Sans" panose="020B0606030504020204" pitchFamily="34" charset="0"/>
              </a:rPr>
              <a:t>Among 17,845 players, 8,169 play multiple positions. Multi-position players, especially those with high overall ratings, provide significant strategic benefits. Their adaptability makes them valuable assets in a lineup, as they can cover gaps caused by injuries or tactical shifts. Identifying high-rated multi-position players (e.g., those rated 80 and above) can highlight key talents who offer both high performance and flexibility.</a:t>
            </a:r>
            <a:endParaRPr lang="en-US" sz="2400" b="0" dirty="0">
              <a:solidFill>
                <a:schemeClr val="bg1"/>
              </a:solidFill>
              <a:effectLst/>
            </a:endParaRPr>
          </a:p>
          <a:p>
            <a:br>
              <a:rPr lang="en-US" sz="2400" dirty="0">
                <a:solidFill>
                  <a:schemeClr val="bg1"/>
                </a:solidFill>
              </a:rPr>
            </a:br>
            <a:endParaRPr lang="en-IN" sz="2400" dirty="0">
              <a:solidFill>
                <a:schemeClr val="bg1"/>
              </a:solidFill>
            </a:endParaRPr>
          </a:p>
        </p:txBody>
      </p:sp>
      <p:sp>
        <p:nvSpPr>
          <p:cNvPr id="10" name="TextBox 9">
            <a:extLst>
              <a:ext uri="{FF2B5EF4-FFF2-40B4-BE49-F238E27FC236}">
                <a16:creationId xmlns:a16="http://schemas.microsoft.com/office/drawing/2014/main" id="{612C9B5E-67A6-88D7-981F-2E52682EF0BD}"/>
              </a:ext>
            </a:extLst>
          </p:cNvPr>
          <p:cNvSpPr txBox="1"/>
          <p:nvPr/>
        </p:nvSpPr>
        <p:spPr>
          <a:xfrm>
            <a:off x="304800" y="5143500"/>
            <a:ext cx="9906000" cy="4154984"/>
          </a:xfrm>
          <a:prstGeom prst="rect">
            <a:avLst/>
          </a:prstGeom>
          <a:noFill/>
        </p:spPr>
        <p:txBody>
          <a:bodyPr wrap="square">
            <a:spAutoFit/>
          </a:bodyPr>
          <a:lstStyle/>
          <a:p>
            <a:r>
              <a:rPr lang="en-US" sz="2400" b="1" dirty="0">
                <a:solidFill>
                  <a:srgbClr val="E38E49"/>
                </a:solidFill>
              </a:rPr>
              <a:t>Multi-Position Player Insights</a:t>
            </a:r>
          </a:p>
          <a:p>
            <a:pPr>
              <a:buFont typeface="+mj-lt"/>
              <a:buAutoNum type="arabicPeriod"/>
            </a:pPr>
            <a:r>
              <a:rPr lang="en-US" sz="2400" b="1" dirty="0">
                <a:solidFill>
                  <a:srgbClr val="E38E49"/>
                </a:solidFill>
              </a:rPr>
              <a:t>Total Players Analyzed</a:t>
            </a:r>
            <a:r>
              <a:rPr lang="en-US" sz="2400" dirty="0">
                <a:solidFill>
                  <a:srgbClr val="E38E49"/>
                </a:solidFill>
              </a:rPr>
              <a:t>: </a:t>
            </a:r>
            <a:r>
              <a:rPr lang="en-US" sz="2400" dirty="0">
                <a:solidFill>
                  <a:schemeClr val="bg1"/>
                </a:solidFill>
              </a:rPr>
              <a:t>17,845.</a:t>
            </a:r>
          </a:p>
          <a:p>
            <a:pPr>
              <a:buFont typeface="+mj-lt"/>
              <a:buAutoNum type="arabicPeriod"/>
            </a:pPr>
            <a:r>
              <a:rPr lang="en-US" sz="2400" b="1" dirty="0">
                <a:solidFill>
                  <a:srgbClr val="E38E49"/>
                </a:solidFill>
              </a:rPr>
              <a:t>Multi-Position Players</a:t>
            </a:r>
            <a:r>
              <a:rPr lang="en-US" sz="2400" dirty="0">
                <a:solidFill>
                  <a:srgbClr val="E38E49"/>
                </a:solidFill>
              </a:rPr>
              <a:t>: </a:t>
            </a:r>
            <a:r>
              <a:rPr lang="en-US" sz="2400" dirty="0">
                <a:solidFill>
                  <a:schemeClr val="bg1"/>
                </a:solidFill>
              </a:rPr>
              <a:t>8,169 (45.8%).</a:t>
            </a:r>
          </a:p>
          <a:p>
            <a:pPr>
              <a:buFont typeface="+mj-lt"/>
              <a:buAutoNum type="arabicPeriod"/>
            </a:pPr>
            <a:r>
              <a:rPr lang="en-US" sz="2400" b="1" dirty="0">
                <a:solidFill>
                  <a:srgbClr val="E38E49"/>
                </a:solidFill>
              </a:rPr>
              <a:t>Strategic Benefits</a:t>
            </a:r>
            <a:r>
              <a:rPr lang="en-US" sz="2400" dirty="0">
                <a:solidFill>
                  <a:srgbClr val="E38E49"/>
                </a:solidFill>
              </a:rPr>
              <a:t>:</a:t>
            </a:r>
          </a:p>
          <a:p>
            <a:pPr marL="742950" lvl="1" indent="-285750">
              <a:buFont typeface="+mj-lt"/>
              <a:buAutoNum type="arabicPeriod"/>
            </a:pPr>
            <a:r>
              <a:rPr lang="en-US" sz="2400" dirty="0">
                <a:solidFill>
                  <a:schemeClr val="bg1"/>
                </a:solidFill>
              </a:rPr>
              <a:t>High adaptability to cover injuries or tactical changes.</a:t>
            </a:r>
          </a:p>
          <a:p>
            <a:pPr marL="742950" lvl="1" indent="-285750">
              <a:buFont typeface="+mj-lt"/>
              <a:buAutoNum type="arabicPeriod"/>
            </a:pPr>
            <a:r>
              <a:rPr lang="en-US" sz="2400" dirty="0">
                <a:solidFill>
                  <a:schemeClr val="bg1"/>
                </a:solidFill>
              </a:rPr>
              <a:t>Valuable assets in dynamic lineups.</a:t>
            </a:r>
          </a:p>
          <a:p>
            <a:pPr>
              <a:buFont typeface="+mj-lt"/>
              <a:buAutoNum type="arabicPeriod"/>
            </a:pPr>
            <a:r>
              <a:rPr lang="en-US" sz="2400" b="1" dirty="0">
                <a:solidFill>
                  <a:srgbClr val="E38E49"/>
                </a:solidFill>
              </a:rPr>
              <a:t>High-Rated Multi-Position Players</a:t>
            </a:r>
            <a:r>
              <a:rPr lang="en-US" sz="2400" dirty="0">
                <a:solidFill>
                  <a:srgbClr val="E38E49"/>
                </a:solidFill>
              </a:rPr>
              <a:t>:</a:t>
            </a:r>
          </a:p>
          <a:p>
            <a:pPr marL="742950" lvl="1" indent="-285750">
              <a:buFont typeface="+mj-lt"/>
              <a:buAutoNum type="arabicPeriod"/>
            </a:pPr>
            <a:r>
              <a:rPr lang="en-US" sz="2400" dirty="0">
                <a:solidFill>
                  <a:schemeClr val="bg1"/>
                </a:solidFill>
              </a:rPr>
              <a:t>Focus on players rated </a:t>
            </a:r>
            <a:r>
              <a:rPr lang="en-US" sz="2400" b="1" dirty="0">
                <a:solidFill>
                  <a:schemeClr val="bg1"/>
                </a:solidFill>
              </a:rPr>
              <a:t>80+</a:t>
            </a:r>
            <a:r>
              <a:rPr lang="en-US" sz="2400" dirty="0">
                <a:solidFill>
                  <a:schemeClr val="bg1"/>
                </a:solidFill>
              </a:rPr>
              <a:t> for optimal performance and flexibility.</a:t>
            </a:r>
          </a:p>
          <a:p>
            <a:pPr marL="742950" lvl="1" indent="-285750">
              <a:buFont typeface="+mj-lt"/>
              <a:buAutoNum type="arabicPeriod"/>
            </a:pPr>
            <a:endParaRPr lang="en-US" sz="2400" dirty="0">
              <a:solidFill>
                <a:schemeClr val="bg1"/>
              </a:solidFill>
            </a:endParaRPr>
          </a:p>
          <a:p>
            <a:pPr>
              <a:buFont typeface="+mj-lt"/>
              <a:buAutoNum type="arabicPeriod"/>
            </a:pPr>
            <a:r>
              <a:rPr lang="en-US" sz="2400" b="1" dirty="0">
                <a:solidFill>
                  <a:srgbClr val="E38E49"/>
                </a:solidFill>
              </a:rPr>
              <a:t>Key Insight</a:t>
            </a:r>
            <a:r>
              <a:rPr lang="en-US" sz="2400" dirty="0">
                <a:solidFill>
                  <a:srgbClr val="E38E49"/>
                </a:solidFill>
              </a:rPr>
              <a:t>: </a:t>
            </a:r>
            <a:r>
              <a:rPr lang="en-US" sz="2400" dirty="0">
                <a:solidFill>
                  <a:schemeClr val="bg1"/>
                </a:solidFill>
              </a:rPr>
              <a:t>Multi-position players with high ratings are critical for maximizing team versatility and efficiency.</a:t>
            </a:r>
          </a:p>
        </p:txBody>
      </p:sp>
      <p:pic>
        <p:nvPicPr>
          <p:cNvPr id="4" name="Picture 3">
            <a:extLst>
              <a:ext uri="{FF2B5EF4-FFF2-40B4-BE49-F238E27FC236}">
                <a16:creationId xmlns:a16="http://schemas.microsoft.com/office/drawing/2014/main" id="{1061A38C-B291-2432-0B2E-30794DB16812}"/>
              </a:ext>
            </a:extLst>
          </p:cNvPr>
          <p:cNvPicPr>
            <a:picLocks noChangeAspect="1"/>
          </p:cNvPicPr>
          <p:nvPr/>
        </p:nvPicPr>
        <p:blipFill>
          <a:blip r:embed="rId2"/>
          <a:stretch>
            <a:fillRect/>
          </a:stretch>
        </p:blipFill>
        <p:spPr>
          <a:xfrm>
            <a:off x="10040890" y="1023988"/>
            <a:ext cx="8001000" cy="8516048"/>
          </a:xfrm>
          <a:prstGeom prst="rect">
            <a:avLst/>
          </a:prstGeom>
        </p:spPr>
      </p:pic>
    </p:spTree>
    <p:extLst>
      <p:ext uri="{BB962C8B-B14F-4D97-AF65-F5344CB8AC3E}">
        <p14:creationId xmlns:p14="http://schemas.microsoft.com/office/powerpoint/2010/main" val="257888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3C1428FE-DF00-D819-B22A-6D9AAE648792}"/>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EA89B63C-6FBB-8716-8288-CE82C9045DF9}"/>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D06FB76E-FE14-D334-9681-84E44D389FEF}"/>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9D2ABA9D-4432-094E-3029-6D40F2FBFC17}"/>
              </a:ext>
            </a:extLst>
          </p:cNvPr>
          <p:cNvSpPr txBox="1"/>
          <p:nvPr/>
        </p:nvSpPr>
        <p:spPr>
          <a:xfrm>
            <a:off x="331871" y="1616546"/>
            <a:ext cx="8260229" cy="4154984"/>
          </a:xfrm>
          <a:prstGeom prst="rect">
            <a:avLst/>
          </a:prstGeom>
          <a:noFill/>
        </p:spPr>
        <p:txBody>
          <a:bodyPr wrap="square">
            <a:spAutoFit/>
          </a:bodyPr>
          <a:lstStyle/>
          <a:p>
            <a:pPr rtl="0">
              <a:spcBef>
                <a:spcPts val="600"/>
              </a:spcBef>
            </a:pPr>
            <a:r>
              <a:rPr lang="en-US" sz="2400" b="0" i="0" u="none" strike="noStrike" dirty="0">
                <a:solidFill>
                  <a:schemeClr val="bg1"/>
                </a:solidFill>
                <a:effectLst/>
                <a:latin typeface="Open Sans" panose="020B0606030504020204" pitchFamily="34" charset="0"/>
              </a:rPr>
              <a:t>Players who accelerate quickly also tend to excel at dribbling. This likely reflects the advantage of a quick burst of speed in beating defenders and maintaining control of the ball during close maneuvers. High acceleration allows players to change direction and pace effectively, making them more adept at dribbling past opponents.</a:t>
            </a:r>
          </a:p>
          <a:p>
            <a:r>
              <a:rPr lang="en-US" sz="2400" b="1" dirty="0">
                <a:solidFill>
                  <a:srgbClr val="E38E49"/>
                </a:solidFill>
              </a:rPr>
              <a:t>Acceleration and Dribbling:</a:t>
            </a:r>
            <a:r>
              <a:rPr lang="en-US" sz="2400" dirty="0">
                <a:solidFill>
                  <a:srgbClr val="E38E49"/>
                </a:solidFill>
              </a:rPr>
              <a:t> </a:t>
            </a:r>
            <a:r>
              <a:rPr lang="en-US" sz="2400" dirty="0">
                <a:solidFill>
                  <a:schemeClr val="bg1"/>
                </a:solidFill>
              </a:rPr>
              <a:t>Players who can accelerate quickly are better at dribbling because they can change direction and speed to get past defenders</a:t>
            </a:r>
            <a:br>
              <a:rPr lang="en-US" sz="2400" b="0" dirty="0">
                <a:effectLst/>
              </a:rPr>
            </a:br>
            <a:endParaRPr lang="en-IN" sz="2400" dirty="0"/>
          </a:p>
        </p:txBody>
      </p:sp>
      <p:sp>
        <p:nvSpPr>
          <p:cNvPr id="11" name="TextBox 10">
            <a:extLst>
              <a:ext uri="{FF2B5EF4-FFF2-40B4-BE49-F238E27FC236}">
                <a16:creationId xmlns:a16="http://schemas.microsoft.com/office/drawing/2014/main" id="{7796D750-0ADA-E330-88DE-B59F66C03510}"/>
              </a:ext>
            </a:extLst>
          </p:cNvPr>
          <p:cNvSpPr txBox="1"/>
          <p:nvPr/>
        </p:nvSpPr>
        <p:spPr>
          <a:xfrm>
            <a:off x="283230" y="6236251"/>
            <a:ext cx="8821818" cy="3939540"/>
          </a:xfrm>
          <a:prstGeom prst="rect">
            <a:avLst/>
          </a:prstGeom>
          <a:noFill/>
        </p:spPr>
        <p:txBody>
          <a:bodyPr wrap="square">
            <a:spAutoFit/>
          </a:bodyPr>
          <a:lstStyle/>
          <a:p>
            <a:pPr rtl="0">
              <a:spcBef>
                <a:spcPts val="600"/>
              </a:spcBef>
            </a:pPr>
            <a:r>
              <a:rPr lang="en-US" sz="2400" b="0" i="0" u="none" strike="noStrike" dirty="0">
                <a:solidFill>
                  <a:schemeClr val="bg1"/>
                </a:solidFill>
                <a:effectLst/>
                <a:latin typeface="Open Sans" panose="020B0606030504020204" pitchFamily="34" charset="0"/>
              </a:rPr>
              <a:t>Players with strong balance also demonstrate high ball control, indicating that a stable, balanced stance supports better control over the ball. Balance helps players maintain possession under physical pressure and execute precise movements while holding off defenders.</a:t>
            </a:r>
          </a:p>
          <a:p>
            <a:pPr rtl="0">
              <a:spcBef>
                <a:spcPts val="600"/>
              </a:spcBef>
            </a:pPr>
            <a:endParaRPr lang="en-US" sz="2400" b="0" i="0" u="none" strike="noStrike" dirty="0">
              <a:solidFill>
                <a:schemeClr val="bg1"/>
              </a:solidFill>
              <a:effectLst/>
              <a:latin typeface="Open Sans" panose="020B0606030504020204" pitchFamily="34" charset="0"/>
            </a:endParaRPr>
          </a:p>
          <a:p>
            <a:pPr rtl="0">
              <a:spcBef>
                <a:spcPts val="600"/>
              </a:spcBef>
            </a:pPr>
            <a:r>
              <a:rPr lang="en-US" sz="2400" b="1" dirty="0">
                <a:solidFill>
                  <a:srgbClr val="E38E49"/>
                </a:solidFill>
              </a:rPr>
              <a:t>Balance and Ball Control:</a:t>
            </a:r>
            <a:r>
              <a:rPr lang="en-US" sz="2400" dirty="0">
                <a:solidFill>
                  <a:srgbClr val="E38E49"/>
                </a:solidFill>
              </a:rPr>
              <a:t> </a:t>
            </a:r>
            <a:r>
              <a:rPr lang="en-US" sz="2400" dirty="0">
                <a:solidFill>
                  <a:schemeClr val="bg1"/>
                </a:solidFill>
              </a:rPr>
              <a:t>Players with good balance can control the ball better, especially when they are being pressured by defenders</a:t>
            </a:r>
            <a:r>
              <a:rPr lang="en-US" sz="2400" dirty="0"/>
              <a:t>.</a:t>
            </a:r>
            <a:endParaRPr lang="en-US" sz="2400" b="0" dirty="0">
              <a:solidFill>
                <a:schemeClr val="bg1"/>
              </a:solidFill>
              <a:effectLst/>
            </a:endParaRPr>
          </a:p>
          <a:p>
            <a:br>
              <a:rPr lang="en-US" sz="2400" dirty="0"/>
            </a:br>
            <a:endParaRPr lang="en-IN" sz="2400" dirty="0"/>
          </a:p>
        </p:txBody>
      </p:sp>
      <p:sp>
        <p:nvSpPr>
          <p:cNvPr id="14" name="TextBox 13">
            <a:extLst>
              <a:ext uri="{FF2B5EF4-FFF2-40B4-BE49-F238E27FC236}">
                <a16:creationId xmlns:a16="http://schemas.microsoft.com/office/drawing/2014/main" id="{2A367145-24CD-C708-A493-1DCAFBF05CBB}"/>
              </a:ext>
            </a:extLst>
          </p:cNvPr>
          <p:cNvSpPr txBox="1"/>
          <p:nvPr/>
        </p:nvSpPr>
        <p:spPr>
          <a:xfrm>
            <a:off x="64807" y="156045"/>
            <a:ext cx="9040242" cy="1323439"/>
          </a:xfrm>
          <a:prstGeom prst="rect">
            <a:avLst/>
          </a:prstGeom>
          <a:noFill/>
        </p:spPr>
        <p:txBody>
          <a:bodyPr wrap="square">
            <a:spAutoFit/>
          </a:bodyPr>
          <a:lstStyle/>
          <a:p>
            <a:r>
              <a:rPr lang="en-US" sz="4000" b="1" i="0" dirty="0">
                <a:solidFill>
                  <a:srgbClr val="E38E49"/>
                </a:solidFill>
                <a:effectLst/>
                <a:latin typeface="Segoe UI" panose="020B0502040204020203" pitchFamily="34" charset="0"/>
              </a:rPr>
              <a:t>Analyze Correlations Between Physical Attributes And Skill Ratings</a:t>
            </a:r>
            <a:r>
              <a:rPr lang="en-US" sz="2000" b="1" i="0" dirty="0">
                <a:solidFill>
                  <a:srgbClr val="E38E49"/>
                </a:solidFill>
                <a:effectLst/>
                <a:latin typeface="Segoe UI" panose="020B0502040204020203" pitchFamily="34" charset="0"/>
              </a:rPr>
              <a:t>.</a:t>
            </a:r>
            <a:endParaRPr lang="en-IN" sz="2000" b="1" dirty="0">
              <a:solidFill>
                <a:srgbClr val="E38E49"/>
              </a:solidFill>
            </a:endParaRPr>
          </a:p>
        </p:txBody>
      </p:sp>
      <p:pic>
        <p:nvPicPr>
          <p:cNvPr id="4" name="Picture 3">
            <a:extLst>
              <a:ext uri="{FF2B5EF4-FFF2-40B4-BE49-F238E27FC236}">
                <a16:creationId xmlns:a16="http://schemas.microsoft.com/office/drawing/2014/main" id="{E44C6EC3-E39F-79E1-E74C-6D7FC6B7544F}"/>
              </a:ext>
            </a:extLst>
          </p:cNvPr>
          <p:cNvPicPr>
            <a:picLocks noChangeAspect="1"/>
          </p:cNvPicPr>
          <p:nvPr/>
        </p:nvPicPr>
        <p:blipFill>
          <a:blip r:embed="rId2"/>
          <a:stretch>
            <a:fillRect/>
          </a:stretch>
        </p:blipFill>
        <p:spPr>
          <a:xfrm>
            <a:off x="9372113" y="5432015"/>
            <a:ext cx="8614496" cy="4807588"/>
          </a:xfrm>
          <a:prstGeom prst="rect">
            <a:avLst/>
          </a:prstGeom>
        </p:spPr>
      </p:pic>
      <p:pic>
        <p:nvPicPr>
          <p:cNvPr id="7" name="Picture 6">
            <a:extLst>
              <a:ext uri="{FF2B5EF4-FFF2-40B4-BE49-F238E27FC236}">
                <a16:creationId xmlns:a16="http://schemas.microsoft.com/office/drawing/2014/main" id="{2617D92A-2EA8-9390-1B37-467E20C85039}"/>
              </a:ext>
            </a:extLst>
          </p:cNvPr>
          <p:cNvPicPr>
            <a:picLocks noChangeAspect="1"/>
          </p:cNvPicPr>
          <p:nvPr/>
        </p:nvPicPr>
        <p:blipFill>
          <a:blip r:embed="rId3"/>
          <a:stretch>
            <a:fillRect/>
          </a:stretch>
        </p:blipFill>
        <p:spPr>
          <a:xfrm>
            <a:off x="9372113" y="342230"/>
            <a:ext cx="8663137" cy="4801270"/>
          </a:xfrm>
          <a:prstGeom prst="rect">
            <a:avLst/>
          </a:prstGeom>
        </p:spPr>
      </p:pic>
    </p:spTree>
    <p:extLst>
      <p:ext uri="{BB962C8B-B14F-4D97-AF65-F5344CB8AC3E}">
        <p14:creationId xmlns:p14="http://schemas.microsoft.com/office/powerpoint/2010/main" val="265510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p:cNvGrpSpPr/>
        <p:nvPr/>
      </p:nvGrpSpPr>
      <p:grpSpPr>
        <a:xfrm>
          <a:off x="0" y="0"/>
          <a:ext cx="0" cy="0"/>
          <a:chOff x="0" y="0"/>
          <a:chExt cx="0" cy="0"/>
        </a:xfrm>
      </p:grpSpPr>
      <p:sp>
        <p:nvSpPr>
          <p:cNvPr id="4" name="Freeform 4"/>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 name="Picture 2">
            <a:extLst>
              <a:ext uri="{FF2B5EF4-FFF2-40B4-BE49-F238E27FC236}">
                <a16:creationId xmlns:a16="http://schemas.microsoft.com/office/drawing/2014/main" id="{8D1BA67B-5ED0-97DA-700F-6D8551C3258C}"/>
              </a:ext>
            </a:extLst>
          </p:cNvPr>
          <p:cNvPicPr>
            <a:picLocks noChangeAspect="1"/>
          </p:cNvPicPr>
          <p:nvPr/>
        </p:nvPicPr>
        <p:blipFill>
          <a:blip r:embed="rId5">
            <a:alphaModFix amt="7000"/>
          </a:blip>
          <a:stretch>
            <a:fillRect/>
          </a:stretch>
        </p:blipFill>
        <p:spPr>
          <a:xfrm>
            <a:off x="228600" y="266700"/>
            <a:ext cx="17907000" cy="9906000"/>
          </a:xfrm>
          <a:prstGeom prst="rect">
            <a:avLst/>
          </a:prstGeom>
        </p:spPr>
      </p:pic>
      <p:sp>
        <p:nvSpPr>
          <p:cNvPr id="16" name="TextBox 15">
            <a:extLst>
              <a:ext uri="{FF2B5EF4-FFF2-40B4-BE49-F238E27FC236}">
                <a16:creationId xmlns:a16="http://schemas.microsoft.com/office/drawing/2014/main" id="{496FAB81-0DDC-2A5E-4870-3E6A0C0A84AF}"/>
              </a:ext>
            </a:extLst>
          </p:cNvPr>
          <p:cNvSpPr txBox="1"/>
          <p:nvPr/>
        </p:nvSpPr>
        <p:spPr>
          <a:xfrm>
            <a:off x="1313159" y="2808010"/>
            <a:ext cx="15773399" cy="5693866"/>
          </a:xfrm>
          <a:prstGeom prst="rect">
            <a:avLst/>
          </a:prstGeom>
          <a:noFill/>
        </p:spPr>
        <p:txBody>
          <a:bodyPr wrap="square">
            <a:spAutoFit/>
          </a:bodyPr>
          <a:lstStyle/>
          <a:p>
            <a:pPr>
              <a:spcBef>
                <a:spcPts val="1200"/>
              </a:spcBef>
              <a:spcAft>
                <a:spcPts val="1200"/>
              </a:spcAft>
            </a:pPr>
            <a:r>
              <a:rPr lang="en-US" sz="3600" b="1" i="0" u="none" strike="noStrike" dirty="0">
                <a:solidFill>
                  <a:srgbClr val="FFFF00"/>
                </a:solidFill>
                <a:effectLst/>
                <a:latin typeface="Times New Roman" panose="02020603050405020304" pitchFamily="18" charset="0"/>
                <a:cs typeface="Times New Roman" panose="02020603050405020304" pitchFamily="18" charset="0"/>
              </a:rPr>
              <a:t>Overview :</a:t>
            </a:r>
          </a:p>
          <a:p>
            <a:pPr>
              <a:spcBef>
                <a:spcPts val="1200"/>
              </a:spcBef>
              <a:spcAft>
                <a:spcPts val="1200"/>
              </a:spcAft>
            </a:pPr>
            <a:r>
              <a:rPr lang="en-US" sz="3600" dirty="0">
                <a:solidFill>
                  <a:schemeClr val="bg1"/>
                </a:solidFill>
              </a:rPr>
              <a:t>This project centers on analyzing soccer player performance data to uncover valuable insights for critical business applications such as Player Scouting, Performance Evaluation, Injury Mitigation, Fan Interaction, and Contract Strategy. Utilizing tools like Excel, SQL, Tableau, and Power BI, the project delves into player skills, physical metrics, and emerging trends. The insights generated aim to empower teams, fans, and management with data-driven strategies to enhance decision-making processes.</a:t>
            </a:r>
          </a:p>
          <a:p>
            <a:pPr rtl="0">
              <a:spcBef>
                <a:spcPts val="1200"/>
              </a:spcBef>
              <a:spcAft>
                <a:spcPts val="1200"/>
              </a:spcAft>
            </a:pPr>
            <a:endParaRPr lang="en-US" sz="3600" b="0" dirty="0">
              <a:solidFill>
                <a:srgbClr val="FFFF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2B22F720-350A-D811-2BD5-3EEA22386B6E}"/>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9E20A528-B4DE-39EC-2552-08DF9DC2CBD0}"/>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6ABED68B-C415-68CC-7AB1-BA8AB4518F38}"/>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23BFEA1C-903F-8C84-CD9C-DAEFA6BA4475}"/>
              </a:ext>
            </a:extLst>
          </p:cNvPr>
          <p:cNvSpPr txBox="1"/>
          <p:nvPr/>
        </p:nvSpPr>
        <p:spPr>
          <a:xfrm>
            <a:off x="64807" y="147142"/>
            <a:ext cx="10006639" cy="1661993"/>
          </a:xfrm>
          <a:prstGeom prst="rect">
            <a:avLst/>
          </a:prstGeom>
          <a:noFill/>
        </p:spPr>
        <p:txBody>
          <a:bodyPr wrap="square">
            <a:spAutoFit/>
          </a:bodyPr>
          <a:lstStyle/>
          <a:p>
            <a:r>
              <a:rPr lang="en-US" sz="4400" b="1" i="0" dirty="0">
                <a:solidFill>
                  <a:srgbClr val="E38E49"/>
                </a:solidFill>
                <a:effectLst/>
                <a:latin typeface="Segoe UI" panose="020B0502040204020203" pitchFamily="34" charset="0"/>
              </a:rPr>
              <a:t>Analyze Correlations Between Physical Attributes And Skill Ratings</a:t>
            </a:r>
            <a:r>
              <a:rPr lang="en-US" sz="5400" b="0" i="0" dirty="0">
                <a:solidFill>
                  <a:srgbClr val="252423"/>
                </a:solidFill>
                <a:effectLst/>
                <a:latin typeface="Segoe UI" panose="020B0502040204020203" pitchFamily="34" charset="0"/>
              </a:rPr>
              <a:t>.</a:t>
            </a:r>
            <a:endParaRPr lang="en-IN" sz="5400" dirty="0">
              <a:solidFill>
                <a:schemeClr val="bg1"/>
              </a:solidFill>
            </a:endParaRPr>
          </a:p>
        </p:txBody>
      </p:sp>
      <p:sp>
        <p:nvSpPr>
          <p:cNvPr id="9" name="TextBox 8">
            <a:extLst>
              <a:ext uri="{FF2B5EF4-FFF2-40B4-BE49-F238E27FC236}">
                <a16:creationId xmlns:a16="http://schemas.microsoft.com/office/drawing/2014/main" id="{8F6B9FD9-963E-45BF-BF53-FD96690F4D86}"/>
              </a:ext>
            </a:extLst>
          </p:cNvPr>
          <p:cNvSpPr txBox="1"/>
          <p:nvPr/>
        </p:nvSpPr>
        <p:spPr>
          <a:xfrm>
            <a:off x="-17276" y="5429854"/>
            <a:ext cx="9986826" cy="3231654"/>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dirty="0">
                <a:solidFill>
                  <a:schemeClr val="bg1"/>
                </a:solidFill>
                <a:effectLst/>
                <a:latin typeface="Open Sans" panose="020B0606030504020204" pitchFamily="34" charset="0"/>
              </a:rPr>
              <a:t>Players with high stamina tend to be better at intercepting passes, as stamina supports sustained focus, agility, and movement over the entire game. High-stamina players can press and cover more ground, increasing their chances of disrupting the opposing team’s play by intercepting passes.</a:t>
            </a:r>
          </a:p>
          <a:p>
            <a:pPr marL="285750" indent="-285750">
              <a:buFont typeface="Arial" panose="020B0604020202020204" pitchFamily="34" charset="0"/>
              <a:buChar char="•"/>
            </a:pPr>
            <a:endParaRPr lang="en-US" sz="2400" dirty="0">
              <a:solidFill>
                <a:schemeClr val="bg1"/>
              </a:solidFill>
              <a:latin typeface="Open Sans" panose="020B0606030504020204" pitchFamily="34" charset="0"/>
            </a:endParaRPr>
          </a:p>
          <a:p>
            <a:pPr marL="457200" indent="-457200">
              <a:buFont typeface="Arial" panose="020B0604020202020204" pitchFamily="34" charset="0"/>
              <a:buChar char="•"/>
            </a:pPr>
            <a:r>
              <a:rPr lang="en-US" sz="2800" b="1" dirty="0">
                <a:solidFill>
                  <a:srgbClr val="E38E49"/>
                </a:solidFill>
              </a:rPr>
              <a:t>Stamina and Interceptions</a:t>
            </a:r>
            <a:r>
              <a:rPr lang="en-US" sz="3600" b="1" dirty="0">
                <a:solidFill>
                  <a:srgbClr val="E38E49"/>
                </a:solidFill>
              </a:rPr>
              <a:t>:</a:t>
            </a:r>
            <a:r>
              <a:rPr lang="en-US" sz="3600" dirty="0">
                <a:solidFill>
                  <a:srgbClr val="E38E49"/>
                </a:solidFill>
              </a:rPr>
              <a:t> </a:t>
            </a:r>
            <a:r>
              <a:rPr lang="en-US" sz="2400" dirty="0">
                <a:solidFill>
                  <a:schemeClr val="bg1"/>
                </a:solidFill>
              </a:rPr>
              <a:t>Players with high stamina can run for longer periods, which helps them intercept passes from the opposing team.</a:t>
            </a:r>
            <a:endParaRPr lang="en-US" sz="3200" b="0" i="0" u="none" strike="noStrike" dirty="0">
              <a:solidFill>
                <a:schemeClr val="bg1"/>
              </a:solidFill>
              <a:effectLst/>
              <a:latin typeface="Open Sans" panose="020B0606030504020204" pitchFamily="34" charset="0"/>
            </a:endParaRPr>
          </a:p>
        </p:txBody>
      </p:sp>
      <p:sp>
        <p:nvSpPr>
          <p:cNvPr id="11" name="TextBox 10">
            <a:extLst>
              <a:ext uri="{FF2B5EF4-FFF2-40B4-BE49-F238E27FC236}">
                <a16:creationId xmlns:a16="http://schemas.microsoft.com/office/drawing/2014/main" id="{C824D103-D1C7-5814-6D73-F8941B879C5F}"/>
              </a:ext>
            </a:extLst>
          </p:cNvPr>
          <p:cNvSpPr txBox="1"/>
          <p:nvPr/>
        </p:nvSpPr>
        <p:spPr>
          <a:xfrm>
            <a:off x="141496" y="1809135"/>
            <a:ext cx="9473239" cy="3108543"/>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dirty="0">
                <a:solidFill>
                  <a:schemeClr val="bg1"/>
                </a:solidFill>
                <a:effectLst/>
                <a:latin typeface="Open Sans" panose="020B0606030504020204" pitchFamily="34" charset="0"/>
              </a:rPr>
              <a:t>The strong positive trend here suggests that players with high sprint speed are also often effective finishers. This combination allows players to quickly get behind defenses and capitalize on scoring opportunities with precise finishing.</a:t>
            </a:r>
          </a:p>
          <a:p>
            <a:pPr marL="342900" indent="-342900">
              <a:buFont typeface="Arial" panose="020B0604020202020204" pitchFamily="34" charset="0"/>
              <a:buChar char="•"/>
            </a:pPr>
            <a:endParaRPr lang="en-US" sz="2400" b="0" i="0" u="none" strike="noStrike" dirty="0">
              <a:solidFill>
                <a:schemeClr val="bg1"/>
              </a:solidFill>
              <a:effectLst/>
              <a:latin typeface="Open Sans" panose="020B0606030504020204" pitchFamily="34" charset="0"/>
            </a:endParaRPr>
          </a:p>
          <a:p>
            <a:pPr marL="457200" indent="-457200">
              <a:buFont typeface="Arial" panose="020B0604020202020204" pitchFamily="34" charset="0"/>
              <a:buChar char="•"/>
            </a:pPr>
            <a:r>
              <a:rPr lang="en-US" sz="2800" b="1" dirty="0">
                <a:solidFill>
                  <a:srgbClr val="E38E49"/>
                </a:solidFill>
              </a:rPr>
              <a:t>Speed and Scoring:</a:t>
            </a:r>
            <a:r>
              <a:rPr lang="en-US" sz="2800" dirty="0">
                <a:solidFill>
                  <a:srgbClr val="E38E49"/>
                </a:solidFill>
              </a:rPr>
              <a:t> </a:t>
            </a:r>
            <a:r>
              <a:rPr lang="en-US" sz="2400" dirty="0">
                <a:solidFill>
                  <a:schemeClr val="bg1"/>
                </a:solidFill>
              </a:rPr>
              <a:t>Fast players are often good at scoring goals. This is because they can quickly get past defenders and have more time to shoot.</a:t>
            </a:r>
            <a:endParaRPr lang="en-IN" sz="2400" dirty="0">
              <a:solidFill>
                <a:schemeClr val="bg1"/>
              </a:solidFill>
            </a:endParaRPr>
          </a:p>
        </p:txBody>
      </p:sp>
      <p:pic>
        <p:nvPicPr>
          <p:cNvPr id="3" name="Picture 2">
            <a:extLst>
              <a:ext uri="{FF2B5EF4-FFF2-40B4-BE49-F238E27FC236}">
                <a16:creationId xmlns:a16="http://schemas.microsoft.com/office/drawing/2014/main" id="{E9D556FA-A36C-894C-B93D-14CB6A04630E}"/>
              </a:ext>
            </a:extLst>
          </p:cNvPr>
          <p:cNvPicPr>
            <a:picLocks noChangeAspect="1"/>
          </p:cNvPicPr>
          <p:nvPr/>
        </p:nvPicPr>
        <p:blipFill>
          <a:blip r:embed="rId2"/>
          <a:stretch>
            <a:fillRect/>
          </a:stretch>
        </p:blipFill>
        <p:spPr>
          <a:xfrm>
            <a:off x="9906000" y="187021"/>
            <a:ext cx="7924800" cy="4906060"/>
          </a:xfrm>
          <a:prstGeom prst="rect">
            <a:avLst/>
          </a:prstGeom>
        </p:spPr>
      </p:pic>
      <p:pic>
        <p:nvPicPr>
          <p:cNvPr id="8" name="Picture 7">
            <a:extLst>
              <a:ext uri="{FF2B5EF4-FFF2-40B4-BE49-F238E27FC236}">
                <a16:creationId xmlns:a16="http://schemas.microsoft.com/office/drawing/2014/main" id="{8EAE0120-918C-308F-6FDE-411C2676D8C0}"/>
              </a:ext>
            </a:extLst>
          </p:cNvPr>
          <p:cNvPicPr>
            <a:picLocks noChangeAspect="1"/>
          </p:cNvPicPr>
          <p:nvPr/>
        </p:nvPicPr>
        <p:blipFill>
          <a:blip r:embed="rId3"/>
          <a:stretch>
            <a:fillRect/>
          </a:stretch>
        </p:blipFill>
        <p:spPr>
          <a:xfrm>
            <a:off x="9906000" y="5155820"/>
            <a:ext cx="7924800" cy="4925112"/>
          </a:xfrm>
          <a:prstGeom prst="rect">
            <a:avLst/>
          </a:prstGeom>
        </p:spPr>
      </p:pic>
      <p:sp>
        <p:nvSpPr>
          <p:cNvPr id="14" name="TextBox 13">
            <a:extLst>
              <a:ext uri="{FF2B5EF4-FFF2-40B4-BE49-F238E27FC236}">
                <a16:creationId xmlns:a16="http://schemas.microsoft.com/office/drawing/2014/main" id="{A31E7A9C-72C8-C99A-B934-0082EF258018}"/>
              </a:ext>
            </a:extLst>
          </p:cNvPr>
          <p:cNvSpPr txBox="1"/>
          <p:nvPr/>
        </p:nvSpPr>
        <p:spPr>
          <a:xfrm>
            <a:off x="115220" y="8899650"/>
            <a:ext cx="9841192" cy="1200329"/>
          </a:xfrm>
          <a:prstGeom prst="rect">
            <a:avLst/>
          </a:prstGeom>
          <a:noFill/>
        </p:spPr>
        <p:txBody>
          <a:bodyPr wrap="square">
            <a:spAutoFit/>
          </a:bodyPr>
          <a:lstStyle/>
          <a:p>
            <a:r>
              <a:rPr lang="en-US" sz="2400" dirty="0">
                <a:solidFill>
                  <a:schemeClr val="bg1"/>
                </a:solidFill>
              </a:rPr>
              <a:t>In essence, these physical attributes are crucial for a soccer player's success. By understanding these connections, we can better appreciate the skills of top players and the tactics used in the game.</a:t>
            </a:r>
            <a:endParaRPr lang="en-IN" sz="2400" dirty="0">
              <a:solidFill>
                <a:schemeClr val="bg1"/>
              </a:solidFill>
            </a:endParaRPr>
          </a:p>
        </p:txBody>
      </p:sp>
    </p:spTree>
    <p:extLst>
      <p:ext uri="{BB962C8B-B14F-4D97-AF65-F5344CB8AC3E}">
        <p14:creationId xmlns:p14="http://schemas.microsoft.com/office/powerpoint/2010/main" val="142420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6587FB99-C9FA-8ADF-B1F5-5C51B2D9540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E98518D4-4C76-BD84-71BE-3FF57876D985}"/>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B50EA918-4B31-D0BE-9D6D-77694FB835F6}"/>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6531C87D-7221-1912-3E06-A2112B959215}"/>
              </a:ext>
            </a:extLst>
          </p:cNvPr>
          <p:cNvSpPr txBox="1"/>
          <p:nvPr/>
        </p:nvSpPr>
        <p:spPr>
          <a:xfrm>
            <a:off x="64807" y="139344"/>
            <a:ext cx="12801600" cy="584775"/>
          </a:xfrm>
          <a:prstGeom prst="rect">
            <a:avLst/>
          </a:prstGeom>
          <a:noFill/>
        </p:spPr>
        <p:txBody>
          <a:bodyPr wrap="square">
            <a:spAutoFit/>
          </a:bodyPr>
          <a:lstStyle/>
          <a:p>
            <a:r>
              <a:rPr lang="en-US" sz="3200" b="1" i="0" dirty="0">
                <a:solidFill>
                  <a:srgbClr val="E38E49"/>
                </a:solidFill>
                <a:effectLst/>
                <a:latin typeface="Segoe UI Bold" panose="020B0802040204020203" pitchFamily="34" charset="0"/>
                <a:cs typeface="Segoe UI Bold" panose="020B0802040204020203" pitchFamily="34" charset="0"/>
              </a:rPr>
              <a:t>The Average Wage For Players In Each League</a:t>
            </a:r>
            <a:endParaRPr lang="en-IN" sz="8000" dirty="0">
              <a:solidFill>
                <a:srgbClr val="E38E49"/>
              </a:solidFill>
              <a:latin typeface="Segoe UI Bold" panose="020B0802040204020203" pitchFamily="34" charset="0"/>
              <a:cs typeface="Segoe UI Bold" panose="020B0802040204020203" pitchFamily="34" charset="0"/>
            </a:endParaRPr>
          </a:p>
        </p:txBody>
      </p:sp>
      <p:pic>
        <p:nvPicPr>
          <p:cNvPr id="3" name="Picture 2">
            <a:extLst>
              <a:ext uri="{FF2B5EF4-FFF2-40B4-BE49-F238E27FC236}">
                <a16:creationId xmlns:a16="http://schemas.microsoft.com/office/drawing/2014/main" id="{92F86A7E-23E7-98E3-E34B-7D46408252F1}"/>
              </a:ext>
            </a:extLst>
          </p:cNvPr>
          <p:cNvPicPr>
            <a:picLocks noChangeAspect="1"/>
          </p:cNvPicPr>
          <p:nvPr/>
        </p:nvPicPr>
        <p:blipFill>
          <a:blip r:embed="rId2"/>
          <a:stretch>
            <a:fillRect/>
          </a:stretch>
        </p:blipFill>
        <p:spPr>
          <a:xfrm>
            <a:off x="9130862" y="906818"/>
            <a:ext cx="8785697" cy="7837422"/>
          </a:xfrm>
          <a:prstGeom prst="rect">
            <a:avLst/>
          </a:prstGeom>
        </p:spPr>
      </p:pic>
      <p:sp>
        <p:nvSpPr>
          <p:cNvPr id="6" name="TextBox 5">
            <a:extLst>
              <a:ext uri="{FF2B5EF4-FFF2-40B4-BE49-F238E27FC236}">
                <a16:creationId xmlns:a16="http://schemas.microsoft.com/office/drawing/2014/main" id="{784F675C-B2F6-C7FA-8559-389FD18A9A46}"/>
              </a:ext>
            </a:extLst>
          </p:cNvPr>
          <p:cNvSpPr txBox="1"/>
          <p:nvPr/>
        </p:nvSpPr>
        <p:spPr>
          <a:xfrm>
            <a:off x="371441" y="1284811"/>
            <a:ext cx="8406799" cy="8017579"/>
          </a:xfrm>
          <a:prstGeom prst="rect">
            <a:avLst/>
          </a:prstGeom>
          <a:noFill/>
        </p:spPr>
        <p:txBody>
          <a:bodyPr wrap="square">
            <a:spAutoFit/>
          </a:bodyPr>
          <a:lstStyle/>
          <a:p>
            <a:pPr rtl="0">
              <a:spcBef>
                <a:spcPts val="600"/>
              </a:spcBef>
            </a:pPr>
            <a:r>
              <a:rPr lang="en-US" sz="2400" b="0" i="0" u="none" strike="noStrike" dirty="0">
                <a:solidFill>
                  <a:schemeClr val="bg1"/>
                </a:solidFill>
                <a:effectLst/>
                <a:latin typeface="Open Sans" panose="020B0606030504020204" pitchFamily="34" charset="0"/>
              </a:rPr>
              <a:t>This breakdown of teams based on their average wage highlights significant wage disparities across clubs, which can offer insights into how player salaries align with club prestige, market influence, and league competition level</a:t>
            </a:r>
          </a:p>
          <a:p>
            <a:pPr rtl="0">
              <a:spcBef>
                <a:spcPts val="600"/>
              </a:spcBef>
            </a:pPr>
            <a:endParaRPr lang="en-US" sz="2000" b="0" dirty="0">
              <a:solidFill>
                <a:schemeClr val="bg1"/>
              </a:solidFill>
              <a:effectLst/>
            </a:endParaRPr>
          </a:p>
          <a:p>
            <a:pPr rtl="0">
              <a:spcBef>
                <a:spcPts val="600"/>
              </a:spcBef>
            </a:pPr>
            <a:r>
              <a:rPr lang="en-US" sz="2400" b="1" i="0" u="none" strike="noStrike" dirty="0">
                <a:solidFill>
                  <a:srgbClr val="E38E49"/>
                </a:solidFill>
                <a:effectLst/>
                <a:latin typeface="Open Sans" panose="020B0606030504020204" pitchFamily="34" charset="0"/>
              </a:rPr>
              <a:t>High Wage Clubs (Average Wage Euros)</a:t>
            </a:r>
            <a:endParaRPr lang="en-US" b="0" dirty="0">
              <a:solidFill>
                <a:srgbClr val="E38E49"/>
              </a:solidFill>
              <a:effectLst/>
            </a:endParaRPr>
          </a:p>
          <a:p>
            <a:pPr rtl="0">
              <a:spcBef>
                <a:spcPts val="600"/>
              </a:spcBef>
            </a:pPr>
            <a:r>
              <a:rPr lang="en-US" sz="2400" b="1" i="0" u="none" strike="noStrike" dirty="0">
                <a:solidFill>
                  <a:schemeClr val="bg1"/>
                </a:solidFill>
                <a:effectLst/>
                <a:latin typeface="Open Sans" panose="020B0606030504020204" pitchFamily="34" charset="0"/>
              </a:rPr>
              <a:t>Top European Clubs</a:t>
            </a:r>
            <a:r>
              <a:rPr lang="en-US" sz="2400" b="0" i="0" u="none" strike="noStrike" dirty="0">
                <a:solidFill>
                  <a:schemeClr val="bg1"/>
                </a:solidFill>
                <a:effectLst/>
                <a:latin typeface="Open Sans" panose="020B0606030504020204" pitchFamily="34" charset="0"/>
              </a:rPr>
              <a:t>: FC Barcelona, Real Madrid, Bayern Munich, Juventus, Chelsea, and Manchester United are all globally renowned clubs with large fan bases, substantial revenue streams, and frequent participation in prestigious leagues and tournaments like the UEFA Champions League.</a:t>
            </a:r>
          </a:p>
          <a:p>
            <a:pPr rtl="0">
              <a:spcBef>
                <a:spcPts val="600"/>
              </a:spcBef>
            </a:pPr>
            <a:endParaRPr lang="en-US" sz="2000" b="0" dirty="0">
              <a:solidFill>
                <a:schemeClr val="bg1"/>
              </a:solidFill>
              <a:effectLst/>
            </a:endParaRPr>
          </a:p>
          <a:p>
            <a:pPr rtl="0">
              <a:spcBef>
                <a:spcPts val="1400"/>
              </a:spcBef>
              <a:spcAft>
                <a:spcPts val="400"/>
              </a:spcAft>
            </a:pPr>
            <a:r>
              <a:rPr lang="en-US" sz="2400" b="1" i="0" u="none" strike="noStrike" dirty="0">
                <a:solidFill>
                  <a:srgbClr val="E38E49"/>
                </a:solidFill>
                <a:effectLst/>
                <a:latin typeface="Open Sans" panose="020B0606030504020204" pitchFamily="34" charset="0"/>
              </a:rPr>
              <a:t>Low Wage Clubs (Average Wage 100 Euros)</a:t>
            </a:r>
            <a:endParaRPr lang="en-US" b="1" dirty="0">
              <a:solidFill>
                <a:srgbClr val="E38E49"/>
              </a:solidFill>
              <a:effectLst/>
            </a:endParaRPr>
          </a:p>
          <a:p>
            <a:pPr rtl="0">
              <a:spcBef>
                <a:spcPts val="1200"/>
              </a:spcBef>
              <a:spcAft>
                <a:spcPts val="1200"/>
              </a:spcAft>
            </a:pPr>
            <a:r>
              <a:rPr lang="en-US" sz="2400" b="1" i="0" u="none" strike="noStrike" dirty="0">
                <a:solidFill>
                  <a:schemeClr val="bg1"/>
                </a:solidFill>
                <a:effectLst/>
                <a:latin typeface="Open Sans" panose="020B0606030504020204" pitchFamily="34" charset="0"/>
              </a:rPr>
              <a:t>Smaller and Lower-Division Clubs</a:t>
            </a:r>
            <a:r>
              <a:rPr lang="en-US" sz="2400" b="0" i="0" u="none" strike="noStrike" dirty="0">
                <a:solidFill>
                  <a:schemeClr val="bg1"/>
                </a:solidFill>
                <a:effectLst/>
                <a:latin typeface="Open Sans" panose="020B0606030504020204" pitchFamily="34" charset="0"/>
              </a:rPr>
              <a:t>: SC Fortuna Köln, Werder Bremen II, and SG </a:t>
            </a:r>
            <a:r>
              <a:rPr lang="en-US" sz="2400" b="0" i="0" u="none" strike="noStrike" dirty="0" err="1">
                <a:solidFill>
                  <a:schemeClr val="bg1"/>
                </a:solidFill>
                <a:effectLst/>
                <a:latin typeface="Open Sans" panose="020B0606030504020204" pitchFamily="34" charset="0"/>
              </a:rPr>
              <a:t>Sonnenhof</a:t>
            </a:r>
            <a:r>
              <a:rPr lang="en-US" sz="2400" b="0" i="0" u="none" strike="noStrike" dirty="0">
                <a:solidFill>
                  <a:schemeClr val="bg1"/>
                </a:solidFill>
                <a:effectLst/>
                <a:latin typeface="Open Sans" panose="020B0606030504020204" pitchFamily="34" charset="0"/>
              </a:rPr>
              <a:t> </a:t>
            </a:r>
            <a:r>
              <a:rPr lang="en-US" sz="2400" b="0" i="0" u="none" strike="noStrike" dirty="0" err="1">
                <a:solidFill>
                  <a:schemeClr val="bg1"/>
                </a:solidFill>
                <a:effectLst/>
                <a:latin typeface="Open Sans" panose="020B0606030504020204" pitchFamily="34" charset="0"/>
              </a:rPr>
              <a:t>GroBaspach</a:t>
            </a:r>
            <a:r>
              <a:rPr lang="en-US" sz="2400" b="0" i="0" u="none" strike="noStrike" dirty="0">
                <a:solidFill>
                  <a:schemeClr val="bg1"/>
                </a:solidFill>
                <a:effectLst/>
                <a:latin typeface="Open Sans" panose="020B0606030504020204" pitchFamily="34" charset="0"/>
              </a:rPr>
              <a:t> operate with significantly lower budgets, often from lower or secondary leagues.</a:t>
            </a:r>
            <a:endParaRPr lang="en-US" sz="2400" b="0" dirty="0">
              <a:solidFill>
                <a:schemeClr val="bg1"/>
              </a:solidFill>
              <a:effectLst/>
            </a:endParaRPr>
          </a:p>
          <a:p>
            <a:br>
              <a:rPr lang="en-US" dirty="0"/>
            </a:br>
            <a:endParaRPr lang="en-IN" dirty="0"/>
          </a:p>
        </p:txBody>
      </p:sp>
    </p:spTree>
    <p:extLst>
      <p:ext uri="{BB962C8B-B14F-4D97-AF65-F5344CB8AC3E}">
        <p14:creationId xmlns:p14="http://schemas.microsoft.com/office/powerpoint/2010/main" val="295205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54E844D8-A207-1DE0-1A54-F0D37A8ED3AE}"/>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7DA56856-7B87-ADA2-75B0-1E74D6BD257E}"/>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B13CD6E6-07BD-912F-6271-5BEC9DC17062}"/>
              </a:ext>
            </a:extLst>
          </p:cNvPr>
          <p:cNvSpPr txBox="1"/>
          <p:nvPr/>
        </p:nvSpPr>
        <p:spPr>
          <a:xfrm>
            <a:off x="30481" y="702018"/>
            <a:ext cx="9258664" cy="523220"/>
          </a:xfrm>
          <a:prstGeom prst="rect">
            <a:avLst/>
          </a:prstGeom>
          <a:noFill/>
        </p:spPr>
        <p:txBody>
          <a:bodyPr wrap="square">
            <a:spAutoFit/>
          </a:bodyPr>
          <a:lstStyle/>
          <a:p>
            <a:r>
              <a:rPr lang="en-US" sz="2800" b="1" dirty="0">
                <a:solidFill>
                  <a:schemeClr val="accent6"/>
                </a:solidFill>
              </a:rPr>
              <a:t>Young Talents (16-20):</a:t>
            </a:r>
            <a:endParaRPr lang="en-US" sz="2800" dirty="0"/>
          </a:p>
        </p:txBody>
      </p:sp>
      <p:sp>
        <p:nvSpPr>
          <p:cNvPr id="7" name="TextBox 6">
            <a:extLst>
              <a:ext uri="{FF2B5EF4-FFF2-40B4-BE49-F238E27FC236}">
                <a16:creationId xmlns:a16="http://schemas.microsoft.com/office/drawing/2014/main" id="{139AC1EF-4FC8-3B92-E20D-E4A13B1BFB70}"/>
              </a:ext>
            </a:extLst>
          </p:cNvPr>
          <p:cNvSpPr txBox="1"/>
          <p:nvPr/>
        </p:nvSpPr>
        <p:spPr>
          <a:xfrm>
            <a:off x="3581400" y="16022"/>
            <a:ext cx="12801600" cy="646331"/>
          </a:xfrm>
          <a:prstGeom prst="rect">
            <a:avLst/>
          </a:prstGeom>
          <a:noFill/>
        </p:spPr>
        <p:txBody>
          <a:bodyPr wrap="square">
            <a:spAutoFit/>
          </a:bodyPr>
          <a:lstStyle/>
          <a:p>
            <a:r>
              <a:rPr lang="en-US" sz="3600" b="1" i="0" dirty="0">
                <a:solidFill>
                  <a:srgbClr val="E38E49"/>
                </a:solidFill>
                <a:effectLst/>
                <a:latin typeface="Segoe UI" panose="020B0502040204020203" pitchFamily="34" charset="0"/>
              </a:rPr>
              <a:t>The Average Market Value Of Players By Age Group</a:t>
            </a:r>
            <a:r>
              <a:rPr lang="en-US" sz="3200" b="0" i="0" dirty="0">
                <a:solidFill>
                  <a:srgbClr val="E38E49"/>
                </a:solidFill>
                <a:effectLst/>
                <a:latin typeface="Segoe UI" panose="020B0502040204020203" pitchFamily="34" charset="0"/>
              </a:rPr>
              <a:t>.</a:t>
            </a:r>
            <a:endParaRPr lang="en-IN" sz="3200" dirty="0">
              <a:solidFill>
                <a:srgbClr val="E38E49"/>
              </a:solidFill>
            </a:endParaRPr>
          </a:p>
        </p:txBody>
      </p:sp>
      <p:pic>
        <p:nvPicPr>
          <p:cNvPr id="9" name="Picture 8">
            <a:extLst>
              <a:ext uri="{FF2B5EF4-FFF2-40B4-BE49-F238E27FC236}">
                <a16:creationId xmlns:a16="http://schemas.microsoft.com/office/drawing/2014/main" id="{A774466E-7A66-BB1D-D178-5CE668E9AF50}"/>
              </a:ext>
            </a:extLst>
          </p:cNvPr>
          <p:cNvPicPr>
            <a:picLocks noChangeAspect="1"/>
          </p:cNvPicPr>
          <p:nvPr/>
        </p:nvPicPr>
        <p:blipFill>
          <a:blip r:embed="rId2"/>
          <a:stretch>
            <a:fillRect/>
          </a:stretch>
        </p:blipFill>
        <p:spPr>
          <a:xfrm>
            <a:off x="30481" y="1310990"/>
            <a:ext cx="6716993" cy="4570737"/>
          </a:xfrm>
          <a:prstGeom prst="rect">
            <a:avLst/>
          </a:prstGeom>
        </p:spPr>
      </p:pic>
      <p:pic>
        <p:nvPicPr>
          <p:cNvPr id="11" name="Picture 10">
            <a:extLst>
              <a:ext uri="{FF2B5EF4-FFF2-40B4-BE49-F238E27FC236}">
                <a16:creationId xmlns:a16="http://schemas.microsoft.com/office/drawing/2014/main" id="{1BA0C298-B265-1E93-A801-E4F368BD7154}"/>
              </a:ext>
            </a:extLst>
          </p:cNvPr>
          <p:cNvPicPr>
            <a:picLocks noChangeAspect="1"/>
          </p:cNvPicPr>
          <p:nvPr/>
        </p:nvPicPr>
        <p:blipFill>
          <a:blip r:embed="rId3"/>
          <a:stretch>
            <a:fillRect/>
          </a:stretch>
        </p:blipFill>
        <p:spPr>
          <a:xfrm>
            <a:off x="5486400" y="5874107"/>
            <a:ext cx="7004015" cy="4396872"/>
          </a:xfrm>
          <a:prstGeom prst="rect">
            <a:avLst/>
          </a:prstGeom>
        </p:spPr>
      </p:pic>
      <p:pic>
        <p:nvPicPr>
          <p:cNvPr id="14" name="Picture 13">
            <a:extLst>
              <a:ext uri="{FF2B5EF4-FFF2-40B4-BE49-F238E27FC236}">
                <a16:creationId xmlns:a16="http://schemas.microsoft.com/office/drawing/2014/main" id="{29957292-6CAB-A982-8713-59535D6A510C}"/>
              </a:ext>
            </a:extLst>
          </p:cNvPr>
          <p:cNvPicPr>
            <a:picLocks noChangeAspect="1"/>
          </p:cNvPicPr>
          <p:nvPr/>
        </p:nvPicPr>
        <p:blipFill>
          <a:blip r:embed="rId4"/>
          <a:stretch>
            <a:fillRect/>
          </a:stretch>
        </p:blipFill>
        <p:spPr>
          <a:xfrm>
            <a:off x="11503042" y="1310989"/>
            <a:ext cx="6716993" cy="4563117"/>
          </a:xfrm>
          <a:prstGeom prst="rect">
            <a:avLst/>
          </a:prstGeom>
        </p:spPr>
      </p:pic>
      <p:sp>
        <p:nvSpPr>
          <p:cNvPr id="3" name="TextBox 2">
            <a:extLst>
              <a:ext uri="{FF2B5EF4-FFF2-40B4-BE49-F238E27FC236}">
                <a16:creationId xmlns:a16="http://schemas.microsoft.com/office/drawing/2014/main" id="{BA4AEC3F-9EDA-F011-F2F8-5F9E762C198E}"/>
              </a:ext>
            </a:extLst>
          </p:cNvPr>
          <p:cNvSpPr txBox="1"/>
          <p:nvPr/>
        </p:nvSpPr>
        <p:spPr>
          <a:xfrm>
            <a:off x="7620000" y="5114736"/>
            <a:ext cx="9989820" cy="523220"/>
          </a:xfrm>
          <a:prstGeom prst="rect">
            <a:avLst/>
          </a:prstGeom>
          <a:noFill/>
        </p:spPr>
        <p:txBody>
          <a:bodyPr wrap="square">
            <a:spAutoFit/>
          </a:bodyPr>
          <a:lstStyle/>
          <a:p>
            <a:r>
              <a:rPr lang="en-US" sz="2800" b="1" dirty="0">
                <a:solidFill>
                  <a:schemeClr val="accent6"/>
                </a:solidFill>
              </a:rPr>
              <a:t>Prime Years (26-30):</a:t>
            </a:r>
            <a:r>
              <a:rPr lang="en-US" sz="2800" dirty="0">
                <a:solidFill>
                  <a:schemeClr val="accent6"/>
                </a:solidFill>
              </a:rPr>
              <a:t> </a:t>
            </a:r>
            <a:endParaRPr lang="en-IN" sz="2800" dirty="0"/>
          </a:p>
        </p:txBody>
      </p:sp>
      <p:sp>
        <p:nvSpPr>
          <p:cNvPr id="5" name="TextBox 4">
            <a:extLst>
              <a:ext uri="{FF2B5EF4-FFF2-40B4-BE49-F238E27FC236}">
                <a16:creationId xmlns:a16="http://schemas.microsoft.com/office/drawing/2014/main" id="{784EE116-55D9-43E5-94FC-2F9D7A72A65F}"/>
              </a:ext>
            </a:extLst>
          </p:cNvPr>
          <p:cNvSpPr txBox="1"/>
          <p:nvPr/>
        </p:nvSpPr>
        <p:spPr>
          <a:xfrm>
            <a:off x="12279593" y="874695"/>
            <a:ext cx="4313609" cy="461665"/>
          </a:xfrm>
          <a:prstGeom prst="rect">
            <a:avLst/>
          </a:prstGeom>
          <a:noFill/>
        </p:spPr>
        <p:txBody>
          <a:bodyPr wrap="square">
            <a:spAutoFit/>
          </a:bodyPr>
          <a:lstStyle/>
          <a:p>
            <a:r>
              <a:rPr lang="en-US" sz="2400" b="1" dirty="0">
                <a:solidFill>
                  <a:schemeClr val="accent6"/>
                </a:solidFill>
              </a:rPr>
              <a:t>Experienced Players (31-35):</a:t>
            </a:r>
            <a:r>
              <a:rPr lang="en-US" sz="2400" dirty="0">
                <a:solidFill>
                  <a:schemeClr val="accent6"/>
                </a:solidFill>
              </a:rPr>
              <a:t> </a:t>
            </a:r>
            <a:endParaRPr lang="en-IN" sz="2400" dirty="0"/>
          </a:p>
        </p:txBody>
      </p:sp>
    </p:spTree>
    <p:extLst>
      <p:ext uri="{BB962C8B-B14F-4D97-AF65-F5344CB8AC3E}">
        <p14:creationId xmlns:p14="http://schemas.microsoft.com/office/powerpoint/2010/main" val="1948583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EE16F367-4346-F89A-3946-19817AE7A0ED}"/>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2A463DA8-BAA4-20E5-4819-00432C2E26DB}"/>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19273E59-3169-2F62-08DD-E87F471639C0}"/>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E8EC6863-A894-B27E-16E4-136AB727B7EA}"/>
              </a:ext>
            </a:extLst>
          </p:cNvPr>
          <p:cNvSpPr txBox="1"/>
          <p:nvPr/>
        </p:nvSpPr>
        <p:spPr>
          <a:xfrm>
            <a:off x="2438400" y="17609"/>
            <a:ext cx="12801600" cy="646331"/>
          </a:xfrm>
          <a:prstGeom prst="rect">
            <a:avLst/>
          </a:prstGeom>
          <a:noFill/>
        </p:spPr>
        <p:txBody>
          <a:bodyPr wrap="square">
            <a:spAutoFit/>
          </a:bodyPr>
          <a:lstStyle/>
          <a:p>
            <a:r>
              <a:rPr lang="en-US" sz="3600" b="1" i="0" dirty="0">
                <a:solidFill>
                  <a:srgbClr val="E38E49"/>
                </a:solidFill>
                <a:effectLst/>
                <a:latin typeface="Segoe UI" panose="020B0502040204020203" pitchFamily="34" charset="0"/>
              </a:rPr>
              <a:t>The Average Market Value Of Players By Age Group</a:t>
            </a:r>
            <a:r>
              <a:rPr lang="en-US" sz="3200" b="0" i="0" dirty="0">
                <a:solidFill>
                  <a:srgbClr val="E38E49"/>
                </a:solidFill>
                <a:effectLst/>
                <a:latin typeface="Segoe UI" panose="020B0502040204020203" pitchFamily="34" charset="0"/>
              </a:rPr>
              <a:t>.</a:t>
            </a:r>
            <a:endParaRPr lang="en-IN" sz="3200" dirty="0">
              <a:solidFill>
                <a:srgbClr val="E38E49"/>
              </a:solidFill>
            </a:endParaRPr>
          </a:p>
        </p:txBody>
      </p:sp>
      <p:pic>
        <p:nvPicPr>
          <p:cNvPr id="16" name="Picture 15">
            <a:extLst>
              <a:ext uri="{FF2B5EF4-FFF2-40B4-BE49-F238E27FC236}">
                <a16:creationId xmlns:a16="http://schemas.microsoft.com/office/drawing/2014/main" id="{CD4C2838-01FF-3129-3594-9826197379E0}"/>
              </a:ext>
            </a:extLst>
          </p:cNvPr>
          <p:cNvPicPr>
            <a:picLocks noChangeAspect="1"/>
          </p:cNvPicPr>
          <p:nvPr/>
        </p:nvPicPr>
        <p:blipFill>
          <a:blip r:embed="rId2"/>
          <a:stretch>
            <a:fillRect/>
          </a:stretch>
        </p:blipFill>
        <p:spPr>
          <a:xfrm>
            <a:off x="9982200" y="1309340"/>
            <a:ext cx="7889745" cy="7238811"/>
          </a:xfrm>
          <a:prstGeom prst="rect">
            <a:avLst/>
          </a:prstGeom>
        </p:spPr>
      </p:pic>
      <p:sp>
        <p:nvSpPr>
          <p:cNvPr id="18" name="TextBox 17">
            <a:extLst>
              <a:ext uri="{FF2B5EF4-FFF2-40B4-BE49-F238E27FC236}">
                <a16:creationId xmlns:a16="http://schemas.microsoft.com/office/drawing/2014/main" id="{9B2E2659-BFEB-9491-A584-0CD88ABFDF00}"/>
              </a:ext>
            </a:extLst>
          </p:cNvPr>
          <p:cNvSpPr txBox="1"/>
          <p:nvPr/>
        </p:nvSpPr>
        <p:spPr>
          <a:xfrm>
            <a:off x="348815" y="1109475"/>
            <a:ext cx="9513169" cy="8956298"/>
          </a:xfrm>
          <a:prstGeom prst="rect">
            <a:avLst/>
          </a:prstGeom>
          <a:noFill/>
        </p:spPr>
        <p:txBody>
          <a:bodyPr wrap="square">
            <a:spAutoFit/>
          </a:bodyPr>
          <a:lstStyle/>
          <a:p>
            <a:r>
              <a:rPr lang="en-US" sz="2400" b="1" dirty="0">
                <a:solidFill>
                  <a:schemeClr val="accent6"/>
                </a:solidFill>
                <a:latin typeface="Segoe UI Bold" panose="020B0802040204020203" pitchFamily="34" charset="0"/>
                <a:cs typeface="Segoe UI Bold" panose="020B0802040204020203" pitchFamily="34" charset="0"/>
              </a:rPr>
              <a:t>insights and Interpretations:</a:t>
            </a:r>
          </a:p>
          <a:p>
            <a:endParaRPr lang="en-US" sz="2400" dirty="0">
              <a:solidFill>
                <a:schemeClr val="accent6"/>
              </a:solidFill>
            </a:endParaRPr>
          </a:p>
          <a:p>
            <a:pPr>
              <a:buFont typeface="Arial" panose="020B0604020202020204" pitchFamily="34" charset="0"/>
              <a:buChar char="•"/>
            </a:pPr>
            <a:r>
              <a:rPr lang="en-US" sz="2400" b="1" dirty="0">
                <a:solidFill>
                  <a:schemeClr val="accent6"/>
                </a:solidFill>
              </a:rPr>
              <a:t>Prime Years (26-30):</a:t>
            </a:r>
            <a:r>
              <a:rPr lang="en-US" sz="2400" dirty="0">
                <a:solidFill>
                  <a:schemeClr val="accent6"/>
                </a:solidFill>
              </a:rPr>
              <a:t> </a:t>
            </a:r>
            <a:r>
              <a:rPr lang="en-US" sz="2400" dirty="0">
                <a:solidFill>
                  <a:schemeClr val="bg1"/>
                </a:solidFill>
              </a:rPr>
              <a:t>Players in this age group exhibit the highest average market value, reflecting their peak physical and technical abilities. They are often sought after by top clubs due to their consistent performance and ability to contribute immediately.</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accent6"/>
                </a:solidFill>
              </a:rPr>
              <a:t>Early Career (21-25):</a:t>
            </a:r>
            <a:r>
              <a:rPr lang="en-US" sz="2400" dirty="0">
                <a:solidFill>
                  <a:schemeClr val="accent6"/>
                </a:solidFill>
              </a:rPr>
              <a:t> </a:t>
            </a:r>
            <a:r>
              <a:rPr lang="en-US" sz="2400" dirty="0">
                <a:solidFill>
                  <a:schemeClr val="bg1"/>
                </a:solidFill>
              </a:rPr>
              <a:t>This age group demonstrates significant potential and is valued for their future development. Clubs invest in these players, anticipating their growth into top-tier talents.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accent6"/>
                </a:solidFill>
              </a:rPr>
              <a:t>Experienced Players (31-35):</a:t>
            </a:r>
            <a:r>
              <a:rPr lang="en-US" sz="2400" dirty="0">
                <a:solidFill>
                  <a:schemeClr val="accent6"/>
                </a:solidFill>
              </a:rPr>
              <a:t> </a:t>
            </a:r>
            <a:r>
              <a:rPr lang="en-US" sz="2400" dirty="0">
                <a:solidFill>
                  <a:schemeClr val="bg1"/>
                </a:solidFill>
              </a:rPr>
              <a:t>While their physical attributes might decline, these players possess invaluable experience, leadership qualities, and tactical knowledge. Their market value reflects their ability to guide younger players and contribute to team success.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accent6"/>
                </a:solidFill>
              </a:rPr>
              <a:t>Young Talents (16-20):</a:t>
            </a:r>
            <a:r>
              <a:rPr lang="en-US" sz="2400" dirty="0">
                <a:solidFill>
                  <a:schemeClr val="accent6"/>
                </a:solidFill>
              </a:rPr>
              <a:t> </a:t>
            </a:r>
            <a:r>
              <a:rPr lang="en-US" sz="2400" dirty="0">
                <a:solidFill>
                  <a:schemeClr val="bg1"/>
                </a:solidFill>
              </a:rPr>
              <a:t>This group's value is primarily based on their raw potential. Clubs invest in young players with exceptional talent, hoping to nurture them into future stars.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accent6"/>
                </a:solidFill>
              </a:rPr>
              <a:t>master (36+):</a:t>
            </a:r>
            <a:r>
              <a:rPr lang="en-US" sz="2400" dirty="0">
                <a:solidFill>
                  <a:schemeClr val="accent6"/>
                </a:solidFill>
              </a:rPr>
              <a:t> </a:t>
            </a:r>
            <a:r>
              <a:rPr lang="en-US" sz="2400" dirty="0">
                <a:solidFill>
                  <a:schemeClr val="bg1"/>
                </a:solidFill>
              </a:rPr>
              <a:t>The declining physical abilities of players in this age group lead to a significant decrease in their market value. However, their experience and leadership skills can still be valuable assets for certain teams.</a:t>
            </a:r>
          </a:p>
        </p:txBody>
      </p:sp>
    </p:spTree>
    <p:extLst>
      <p:ext uri="{BB962C8B-B14F-4D97-AF65-F5344CB8AC3E}">
        <p14:creationId xmlns:p14="http://schemas.microsoft.com/office/powerpoint/2010/main" val="798921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4695E0B7-A8D8-0114-BE8C-3E0AD6DF7E77}"/>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12051762-5993-0601-205B-58609F8595DA}"/>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E9B8BAE8-158C-8121-C5E3-BEF03191C216}"/>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2767D15B-7F29-0A57-2485-FA37C7FCC30D}"/>
              </a:ext>
            </a:extLst>
          </p:cNvPr>
          <p:cNvSpPr txBox="1"/>
          <p:nvPr/>
        </p:nvSpPr>
        <p:spPr>
          <a:xfrm>
            <a:off x="64806" y="11766"/>
            <a:ext cx="18604193" cy="1077218"/>
          </a:xfrm>
          <a:prstGeom prst="rect">
            <a:avLst/>
          </a:prstGeom>
          <a:noFill/>
        </p:spPr>
        <p:txBody>
          <a:bodyPr wrap="square">
            <a:spAutoFit/>
          </a:bodyPr>
          <a:lstStyle/>
          <a:p>
            <a:r>
              <a:rPr lang="en-US" sz="3200" b="1" i="0" dirty="0">
                <a:solidFill>
                  <a:srgbClr val="E38E49"/>
                </a:solidFill>
                <a:effectLst/>
                <a:latin typeface="Segoe UI" panose="020B0502040204020203" pitchFamily="34" charset="0"/>
              </a:rPr>
              <a:t>The Average Market Value Of Players</a:t>
            </a:r>
          </a:p>
          <a:p>
            <a:r>
              <a:rPr lang="en-US" sz="3200" b="1" i="0" dirty="0">
                <a:solidFill>
                  <a:srgbClr val="E38E49"/>
                </a:solidFill>
                <a:effectLst/>
                <a:latin typeface="Segoe UI" panose="020B0502040204020203" pitchFamily="34" charset="0"/>
              </a:rPr>
              <a:t> By Age Group</a:t>
            </a:r>
            <a:r>
              <a:rPr lang="en-US" sz="2800" b="0" i="0" dirty="0">
                <a:solidFill>
                  <a:srgbClr val="E38E49"/>
                </a:solidFill>
                <a:effectLst/>
                <a:latin typeface="Segoe UI" panose="020B0502040204020203" pitchFamily="34" charset="0"/>
              </a:rPr>
              <a:t>.</a:t>
            </a:r>
            <a:endParaRPr lang="en-IN" sz="2800" dirty="0">
              <a:solidFill>
                <a:srgbClr val="E38E49"/>
              </a:solidFill>
            </a:endParaRPr>
          </a:p>
        </p:txBody>
      </p:sp>
      <p:pic>
        <p:nvPicPr>
          <p:cNvPr id="3" name="Picture 2">
            <a:extLst>
              <a:ext uri="{FF2B5EF4-FFF2-40B4-BE49-F238E27FC236}">
                <a16:creationId xmlns:a16="http://schemas.microsoft.com/office/drawing/2014/main" id="{1F559435-8A12-682A-4B96-31FB19A4EFF8}"/>
              </a:ext>
            </a:extLst>
          </p:cNvPr>
          <p:cNvPicPr>
            <a:picLocks noChangeAspect="1"/>
          </p:cNvPicPr>
          <p:nvPr/>
        </p:nvPicPr>
        <p:blipFill>
          <a:blip r:embed="rId2"/>
          <a:stretch>
            <a:fillRect/>
          </a:stretch>
        </p:blipFill>
        <p:spPr>
          <a:xfrm>
            <a:off x="8763001" y="4953758"/>
            <a:ext cx="9352110" cy="5172086"/>
          </a:xfrm>
          <a:prstGeom prst="rect">
            <a:avLst/>
          </a:prstGeom>
        </p:spPr>
      </p:pic>
      <p:pic>
        <p:nvPicPr>
          <p:cNvPr id="5" name="Picture 4">
            <a:extLst>
              <a:ext uri="{FF2B5EF4-FFF2-40B4-BE49-F238E27FC236}">
                <a16:creationId xmlns:a16="http://schemas.microsoft.com/office/drawing/2014/main" id="{05E65562-C099-86CB-BA9C-6455157D436F}"/>
              </a:ext>
            </a:extLst>
          </p:cNvPr>
          <p:cNvPicPr>
            <a:picLocks noChangeAspect="1"/>
          </p:cNvPicPr>
          <p:nvPr/>
        </p:nvPicPr>
        <p:blipFill>
          <a:blip r:embed="rId3"/>
          <a:stretch>
            <a:fillRect/>
          </a:stretch>
        </p:blipFill>
        <p:spPr>
          <a:xfrm>
            <a:off x="8763000" y="190500"/>
            <a:ext cx="9352110" cy="4658393"/>
          </a:xfrm>
          <a:prstGeom prst="rect">
            <a:avLst/>
          </a:prstGeom>
        </p:spPr>
      </p:pic>
      <p:sp>
        <p:nvSpPr>
          <p:cNvPr id="8" name="TextBox 7">
            <a:extLst>
              <a:ext uri="{FF2B5EF4-FFF2-40B4-BE49-F238E27FC236}">
                <a16:creationId xmlns:a16="http://schemas.microsoft.com/office/drawing/2014/main" id="{C418A5F8-352F-C93E-633A-B272671794CF}"/>
              </a:ext>
            </a:extLst>
          </p:cNvPr>
          <p:cNvSpPr txBox="1"/>
          <p:nvPr/>
        </p:nvSpPr>
        <p:spPr>
          <a:xfrm>
            <a:off x="79619" y="1104413"/>
            <a:ext cx="8683381" cy="9571851"/>
          </a:xfrm>
          <a:prstGeom prst="rect">
            <a:avLst/>
          </a:prstGeom>
          <a:noFill/>
        </p:spPr>
        <p:txBody>
          <a:bodyPr wrap="square">
            <a:spAutoFit/>
          </a:bodyPr>
          <a:lstStyle/>
          <a:p>
            <a:pPr rtl="0">
              <a:spcBef>
                <a:spcPts val="1200"/>
              </a:spcBef>
              <a:spcAft>
                <a:spcPts val="1200"/>
              </a:spcAft>
            </a:pPr>
            <a:r>
              <a:rPr lang="en-US" sz="2000" b="0" i="0" u="none" strike="noStrike" dirty="0">
                <a:solidFill>
                  <a:schemeClr val="bg1"/>
                </a:solidFill>
                <a:effectLst/>
                <a:latin typeface="Open Sans" panose="020B0606030504020204" pitchFamily="34" charset="0"/>
              </a:rPr>
              <a:t>Based on the observed trends in the overall player rating over age, here are three insights:</a:t>
            </a:r>
            <a:endParaRPr lang="en-US" sz="2000" b="0" dirty="0">
              <a:solidFill>
                <a:schemeClr val="bg1"/>
              </a:solidFill>
              <a:effectLst/>
            </a:endParaRPr>
          </a:p>
          <a:p>
            <a:pPr rtl="0" fontAlgn="base">
              <a:spcBef>
                <a:spcPts val="1200"/>
              </a:spcBef>
              <a:buFont typeface="+mj-lt"/>
              <a:buAutoNum type="arabicPeriod"/>
            </a:pPr>
            <a:r>
              <a:rPr lang="en-US" sz="2000" b="1" i="0" u="none" strike="noStrike" dirty="0">
                <a:solidFill>
                  <a:srgbClr val="E38E49"/>
                </a:solidFill>
                <a:effectLst/>
                <a:latin typeface="Open Sans" panose="020B0606030504020204" pitchFamily="34" charset="0"/>
              </a:rPr>
              <a:t>Rapid Growth Phase (Ages 16-25)</a:t>
            </a:r>
            <a:r>
              <a:rPr lang="en-US" sz="2000" b="0" i="0" u="none" strike="noStrike" dirty="0">
                <a:solidFill>
                  <a:srgbClr val="E38E49"/>
                </a:solidFill>
                <a:effectLst/>
                <a:latin typeface="Open Sans" panose="020B0606030504020204" pitchFamily="34" charset="0"/>
              </a:rPr>
              <a:t>:</a:t>
            </a:r>
            <a:br>
              <a:rPr lang="en-US" sz="2000" b="0" i="0" u="none" strike="noStrike" dirty="0">
                <a:solidFill>
                  <a:schemeClr val="bg1"/>
                </a:solidFill>
                <a:effectLst/>
                <a:latin typeface="Open Sans" panose="020B0606030504020204" pitchFamily="34" charset="0"/>
              </a:rPr>
            </a:br>
            <a:r>
              <a:rPr lang="en-US" sz="2000" b="0" i="0" u="none" strike="noStrike" dirty="0">
                <a:solidFill>
                  <a:schemeClr val="bg1"/>
                </a:solidFill>
                <a:effectLst/>
                <a:latin typeface="Open Sans" panose="020B0606030504020204" pitchFamily="34" charset="0"/>
              </a:rPr>
              <a:t>Players experience the fastest growth in their overall rating between ages 16 and 25, with ratings jumping from around 65 to 92. This indicates that the most significant improvements in skill and performance happen early in a player's career, likely due to intense training, skill acquisition, and physical development.</a:t>
            </a:r>
          </a:p>
          <a:p>
            <a:pPr rtl="0" fontAlgn="base">
              <a:spcBef>
                <a:spcPts val="1200"/>
              </a:spcBef>
              <a:buFont typeface="+mj-lt"/>
              <a:buAutoNum type="arabicPeriod"/>
            </a:pPr>
            <a:endParaRPr lang="en-US" sz="2000" b="0" i="0" u="none" strike="noStrike" dirty="0">
              <a:solidFill>
                <a:schemeClr val="bg1"/>
              </a:solidFill>
              <a:effectLst/>
              <a:latin typeface="Open Sans" panose="020B0606030504020204" pitchFamily="34" charset="0"/>
            </a:endParaRPr>
          </a:p>
          <a:p>
            <a:pPr rtl="0" fontAlgn="base">
              <a:buFont typeface="+mj-lt"/>
              <a:buAutoNum type="arabicPeriod"/>
            </a:pPr>
            <a:r>
              <a:rPr lang="en-US" sz="2000" b="1" i="0" u="none" strike="noStrike" dirty="0">
                <a:solidFill>
                  <a:srgbClr val="E38E49"/>
                </a:solidFill>
                <a:effectLst/>
                <a:latin typeface="Open Sans" panose="020B0606030504020204" pitchFamily="34" charset="0"/>
              </a:rPr>
              <a:t>Peak Performance and Stability (Ages 25-32)</a:t>
            </a:r>
            <a:r>
              <a:rPr lang="en-US" sz="2000" b="0" i="0" u="none" strike="noStrike" dirty="0">
                <a:solidFill>
                  <a:srgbClr val="E38E49"/>
                </a:solidFill>
                <a:effectLst/>
                <a:latin typeface="Open Sans" panose="020B0606030504020204" pitchFamily="34" charset="0"/>
              </a:rPr>
              <a:t>:</a:t>
            </a:r>
            <a:br>
              <a:rPr lang="en-US" sz="2000" b="0" i="0" u="none" strike="noStrike" dirty="0">
                <a:solidFill>
                  <a:schemeClr val="bg1"/>
                </a:solidFill>
                <a:effectLst/>
                <a:latin typeface="Open Sans" panose="020B0606030504020204" pitchFamily="34" charset="0"/>
              </a:rPr>
            </a:br>
            <a:r>
              <a:rPr lang="en-US" sz="2000" b="0" i="0" u="none" strike="noStrike" dirty="0">
                <a:solidFill>
                  <a:schemeClr val="bg1"/>
                </a:solidFill>
                <a:effectLst/>
                <a:latin typeface="Open Sans" panose="020B0606030504020204" pitchFamily="34" charset="0"/>
              </a:rPr>
              <a:t>Between the ages of 25 and 32, players reach and maintain their peak performance, with ratings stabilizing at around 92-94. This plateau suggests that players’ physical and technical abilities are well-developed and refined, allowing them to consistently perform at a high level.</a:t>
            </a:r>
          </a:p>
          <a:p>
            <a:pPr rtl="0" fontAlgn="base">
              <a:buFont typeface="+mj-lt"/>
              <a:buAutoNum type="arabicPeriod"/>
            </a:pPr>
            <a:endParaRPr lang="en-US" sz="2000" b="0" i="0" u="none" strike="noStrike" dirty="0">
              <a:solidFill>
                <a:schemeClr val="bg1"/>
              </a:solidFill>
              <a:effectLst/>
              <a:latin typeface="Open Sans" panose="020B0606030504020204" pitchFamily="34" charset="0"/>
            </a:endParaRPr>
          </a:p>
          <a:p>
            <a:pPr rtl="0" fontAlgn="base">
              <a:spcAft>
                <a:spcPts val="1200"/>
              </a:spcAft>
              <a:buFont typeface="+mj-lt"/>
              <a:buAutoNum type="arabicPeriod"/>
            </a:pPr>
            <a:r>
              <a:rPr lang="en-US" sz="2000" b="1" i="0" u="none" strike="noStrike" dirty="0">
                <a:solidFill>
                  <a:srgbClr val="E38E49"/>
                </a:solidFill>
                <a:effectLst/>
                <a:latin typeface="Open Sans" panose="020B0606030504020204" pitchFamily="34" charset="0"/>
              </a:rPr>
              <a:t>Gradual Decline Phase (Post-36)</a:t>
            </a:r>
            <a:r>
              <a:rPr lang="en-US" sz="2000" b="0" i="0" u="none" strike="noStrike" dirty="0">
                <a:solidFill>
                  <a:srgbClr val="E38E49"/>
                </a:solidFill>
                <a:effectLst/>
                <a:latin typeface="Open Sans" panose="020B0606030504020204" pitchFamily="34" charset="0"/>
              </a:rPr>
              <a:t>:</a:t>
            </a:r>
            <a:br>
              <a:rPr lang="en-US" sz="2000" b="0" i="0" u="none" strike="noStrike" dirty="0">
                <a:solidFill>
                  <a:srgbClr val="E38E49"/>
                </a:solidFill>
                <a:effectLst/>
                <a:latin typeface="Open Sans" panose="020B0606030504020204" pitchFamily="34" charset="0"/>
              </a:rPr>
            </a:br>
            <a:r>
              <a:rPr lang="en-US" sz="2000" b="0" i="0" u="none" strike="noStrike" dirty="0">
                <a:solidFill>
                  <a:schemeClr val="bg1"/>
                </a:solidFill>
                <a:effectLst/>
                <a:latin typeface="Open Sans" panose="020B0606030504020204" pitchFamily="34" charset="0"/>
              </a:rPr>
              <a:t>After age 36, a slow but noticeable decline in rating begins, likely due to the physical toll of the sport. This gradual decrease reflects the natural aging process, where factors like endurance, agility, and recovery times may start to impact performance despite accumulated experience and skill.</a:t>
            </a: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These insights illustrate a typical career trajectory, emphasizing the importance of player development in early years, peak physical and skill-based consistency in late 20s to early 30s, and the gradual performance impact of aging.</a:t>
            </a:r>
            <a:endParaRPr lang="en-US" sz="2000" b="0" dirty="0">
              <a:solidFill>
                <a:schemeClr val="bg1"/>
              </a:solidFill>
              <a:effectLst/>
            </a:endParaRPr>
          </a:p>
          <a:p>
            <a:br>
              <a:rPr lang="en-US" dirty="0"/>
            </a:br>
            <a:endParaRPr lang="en-IN" dirty="0"/>
          </a:p>
        </p:txBody>
      </p:sp>
    </p:spTree>
    <p:extLst>
      <p:ext uri="{BB962C8B-B14F-4D97-AF65-F5344CB8AC3E}">
        <p14:creationId xmlns:p14="http://schemas.microsoft.com/office/powerpoint/2010/main" val="3701296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E530FD54-E3E5-9AF2-EFE4-0291C5F9337B}"/>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6D637FE3-4038-A1A5-A0C2-D04113130824}"/>
              </a:ext>
            </a:extLst>
          </p:cNvPr>
          <p:cNvSpPr txBox="1"/>
          <p:nvPr/>
        </p:nvSpPr>
        <p:spPr>
          <a:xfrm>
            <a:off x="5105400" y="630744"/>
            <a:ext cx="6412882" cy="1543050"/>
          </a:xfrm>
          <a:prstGeom prst="rect">
            <a:avLst/>
          </a:prstGeom>
        </p:spPr>
        <p:txBody>
          <a:bodyPr lIns="0" tIns="0" rIns="0" bIns="0" rtlCol="0" anchor="t">
            <a:spAutoFit/>
          </a:bodyPr>
          <a:lstStyle/>
          <a:p>
            <a:pPr algn="l">
              <a:lnSpc>
                <a:spcPts val="12599"/>
              </a:lnSpc>
            </a:pPr>
            <a:endParaRPr lang="en-US" sz="9000" i="1" dirty="0">
              <a:solidFill>
                <a:srgbClr val="000000"/>
              </a:solidFill>
              <a:latin typeface="Anton Italics"/>
              <a:ea typeface="Anton Italics"/>
              <a:cs typeface="Anton Italics"/>
              <a:sym typeface="Anton Italics"/>
            </a:endParaRPr>
          </a:p>
        </p:txBody>
      </p:sp>
      <p:sp>
        <p:nvSpPr>
          <p:cNvPr id="24" name="TextBox 23">
            <a:extLst>
              <a:ext uri="{FF2B5EF4-FFF2-40B4-BE49-F238E27FC236}">
                <a16:creationId xmlns:a16="http://schemas.microsoft.com/office/drawing/2014/main" id="{C8A181E8-79B9-8101-CD31-653CD6C6C0E9}"/>
              </a:ext>
            </a:extLst>
          </p:cNvPr>
          <p:cNvSpPr txBox="1"/>
          <p:nvPr/>
        </p:nvSpPr>
        <p:spPr>
          <a:xfrm>
            <a:off x="64807" y="1316960"/>
            <a:ext cx="9258664" cy="369332"/>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B7E13189-F9B1-6BCD-DC63-A89DB8FB32E2}"/>
              </a:ext>
            </a:extLst>
          </p:cNvPr>
          <p:cNvSpPr txBox="1"/>
          <p:nvPr/>
        </p:nvSpPr>
        <p:spPr>
          <a:xfrm>
            <a:off x="375583" y="30217"/>
            <a:ext cx="9166860" cy="1077218"/>
          </a:xfrm>
          <a:prstGeom prst="rect">
            <a:avLst/>
          </a:prstGeom>
          <a:noFill/>
        </p:spPr>
        <p:txBody>
          <a:bodyPr wrap="square">
            <a:spAutoFit/>
          </a:bodyPr>
          <a:lstStyle/>
          <a:p>
            <a:r>
              <a:rPr lang="en-US" sz="3200" b="1" i="0" dirty="0">
                <a:solidFill>
                  <a:srgbClr val="E38E49"/>
                </a:solidFill>
                <a:effectLst/>
                <a:latin typeface="Segoe UI" panose="020B0502040204020203" pitchFamily="34" charset="0"/>
              </a:rPr>
              <a:t>Identify players with the best free-kick accuracy</a:t>
            </a:r>
            <a:endParaRPr lang="en-IN" sz="4400" dirty="0">
              <a:solidFill>
                <a:srgbClr val="E38E49"/>
              </a:solidFill>
            </a:endParaRPr>
          </a:p>
        </p:txBody>
      </p:sp>
      <p:sp>
        <p:nvSpPr>
          <p:cNvPr id="5" name="TextBox 4">
            <a:extLst>
              <a:ext uri="{FF2B5EF4-FFF2-40B4-BE49-F238E27FC236}">
                <a16:creationId xmlns:a16="http://schemas.microsoft.com/office/drawing/2014/main" id="{9F570CAC-8C65-8606-96E2-4764A42224B8}"/>
              </a:ext>
            </a:extLst>
          </p:cNvPr>
          <p:cNvSpPr txBox="1"/>
          <p:nvPr/>
        </p:nvSpPr>
        <p:spPr>
          <a:xfrm>
            <a:off x="315310" y="1278860"/>
            <a:ext cx="9144000" cy="8525411"/>
          </a:xfrm>
          <a:prstGeom prst="rect">
            <a:avLst/>
          </a:prstGeom>
          <a:noFill/>
        </p:spPr>
        <p:txBody>
          <a:bodyPr wrap="square">
            <a:spAutoFit/>
          </a:bodyPr>
          <a:lstStyle/>
          <a:p>
            <a:r>
              <a:rPr lang="en-US" sz="2400" b="1" dirty="0">
                <a:solidFill>
                  <a:schemeClr val="bg1"/>
                </a:solidFill>
              </a:rPr>
              <a:t>Findings and Insights from the Free Kick Accuracy Data</a:t>
            </a:r>
          </a:p>
          <a:p>
            <a:r>
              <a:rPr lang="en-US" sz="2400" b="1" dirty="0">
                <a:solidFill>
                  <a:schemeClr val="bg1"/>
                </a:solidFill>
              </a:rPr>
              <a:t>Overall Trend:</a:t>
            </a:r>
            <a:endParaRPr lang="en-US" sz="2400" dirty="0">
              <a:solidFill>
                <a:schemeClr val="bg1"/>
              </a:solidFill>
            </a:endParaRPr>
          </a:p>
          <a:p>
            <a:pPr>
              <a:buFont typeface="Arial" panose="020B0604020202020204" pitchFamily="34" charset="0"/>
              <a:buChar char="•"/>
            </a:pPr>
            <a:r>
              <a:rPr lang="en-US" sz="2400" dirty="0">
                <a:solidFill>
                  <a:schemeClr val="bg1"/>
                </a:solidFill>
              </a:rPr>
              <a:t>There's a wide range of free-kick accuracy among the listed players, suggesting varying skill levels in this specific area.</a:t>
            </a:r>
          </a:p>
          <a:p>
            <a:pPr>
              <a:buFont typeface="Arial" panose="020B0604020202020204" pitchFamily="34" charset="0"/>
              <a:buChar char="•"/>
            </a:pPr>
            <a:endParaRPr lang="en-US" sz="2000" dirty="0">
              <a:solidFill>
                <a:schemeClr val="bg1"/>
              </a:solidFill>
            </a:endParaRPr>
          </a:p>
          <a:p>
            <a:r>
              <a:rPr lang="en-US" sz="2400" b="1" dirty="0">
                <a:solidFill>
                  <a:srgbClr val="E38E49"/>
                </a:solidFill>
              </a:rPr>
              <a:t>Insights:</a:t>
            </a:r>
            <a:endParaRPr lang="en-US" sz="2400" dirty="0">
              <a:solidFill>
                <a:srgbClr val="E38E49"/>
              </a:solidFill>
            </a:endParaRPr>
          </a:p>
          <a:p>
            <a:pPr>
              <a:buFont typeface="Arial" panose="020B0604020202020204" pitchFamily="34" charset="0"/>
              <a:buChar char="•"/>
            </a:pPr>
            <a:r>
              <a:rPr lang="en-US" sz="2400" b="1" dirty="0">
                <a:solidFill>
                  <a:schemeClr val="bg1"/>
                </a:solidFill>
              </a:rPr>
              <a:t>Goalkeepers can excel in free-kick accuracy:</a:t>
            </a:r>
            <a:r>
              <a:rPr lang="en-US" sz="2400" dirty="0">
                <a:solidFill>
                  <a:schemeClr val="bg1"/>
                </a:solidFill>
              </a:rPr>
              <a:t> The data shows that even goalkeepers, traditionally known for shot-stopping, can possess exceptional free-kick accuracy.</a:t>
            </a:r>
          </a:p>
          <a:p>
            <a:pPr>
              <a:buFont typeface="Arial" panose="020B0604020202020204" pitchFamily="34" charset="0"/>
              <a:buChar char="•"/>
            </a:pPr>
            <a:endParaRPr lang="en-US" sz="2400" dirty="0">
              <a:solidFill>
                <a:srgbClr val="E38E49"/>
              </a:solidFill>
            </a:endParaRPr>
          </a:p>
          <a:p>
            <a:pPr>
              <a:buFont typeface="Arial" panose="020B0604020202020204" pitchFamily="34" charset="0"/>
              <a:buChar char="•"/>
            </a:pPr>
            <a:r>
              <a:rPr lang="en-US" sz="2400" b="1" dirty="0">
                <a:solidFill>
                  <a:srgbClr val="E38E49"/>
                </a:solidFill>
              </a:rPr>
              <a:t>Training focus on free-kicks:</a:t>
            </a:r>
            <a:r>
              <a:rPr lang="en-US" sz="2400" dirty="0">
                <a:solidFill>
                  <a:srgbClr val="E38E49"/>
                </a:solidFill>
              </a:rPr>
              <a:t> </a:t>
            </a:r>
            <a:r>
              <a:rPr lang="en-US" sz="2400" dirty="0">
                <a:solidFill>
                  <a:schemeClr val="bg1"/>
                </a:solidFill>
              </a:rPr>
              <a:t>Teams should consider incorporating specific free-kick training into their goalkeeper training regimen to improve this skill.</a:t>
            </a:r>
          </a:p>
          <a:p>
            <a:pPr>
              <a:buFont typeface="Arial" panose="020B0604020202020204" pitchFamily="34" charset="0"/>
              <a:buChar char="•"/>
            </a:pPr>
            <a:endParaRPr lang="en-US" sz="2400" dirty="0">
              <a:solidFill>
                <a:srgbClr val="E38E49"/>
              </a:solidFill>
            </a:endParaRPr>
          </a:p>
          <a:p>
            <a:pPr>
              <a:buFont typeface="Arial" panose="020B0604020202020204" pitchFamily="34" charset="0"/>
              <a:buChar char="•"/>
            </a:pPr>
            <a:r>
              <a:rPr lang="en-US" sz="2400" b="1" dirty="0">
                <a:solidFill>
                  <a:srgbClr val="E38E49"/>
                </a:solidFill>
              </a:rPr>
              <a:t>Tactical advantage:</a:t>
            </a:r>
            <a:r>
              <a:rPr lang="en-US" sz="2400" dirty="0">
                <a:solidFill>
                  <a:srgbClr val="E38E49"/>
                </a:solidFill>
              </a:rPr>
              <a:t> </a:t>
            </a:r>
            <a:r>
              <a:rPr lang="en-US" sz="2400" dirty="0">
                <a:solidFill>
                  <a:schemeClr val="bg1"/>
                </a:solidFill>
              </a:rPr>
              <a:t>Goalkeepers with high free-kick accuracy can provide a strategic advantage, especially in crucial moments like injury time or penalty shootouts.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dirty="0">
                <a:solidFill>
                  <a:schemeClr val="bg1"/>
                </a:solidFill>
              </a:rPr>
              <a:t>It's important to note that free-kick accuracy is just one aspect of a goalkeeper's skill set. Other factors like shot-stopping ability, distribution, and leadership qualities are also crucial for overall performance</a:t>
            </a:r>
          </a:p>
          <a:p>
            <a:endParaRPr lang="en-US" sz="2400" dirty="0">
              <a:solidFill>
                <a:schemeClr val="bg1"/>
              </a:solidFill>
            </a:endParaRPr>
          </a:p>
        </p:txBody>
      </p:sp>
      <p:pic>
        <p:nvPicPr>
          <p:cNvPr id="7" name="Picture 6">
            <a:extLst>
              <a:ext uri="{FF2B5EF4-FFF2-40B4-BE49-F238E27FC236}">
                <a16:creationId xmlns:a16="http://schemas.microsoft.com/office/drawing/2014/main" id="{413FB90D-4051-1B43-879B-1655514EB432}"/>
              </a:ext>
            </a:extLst>
          </p:cNvPr>
          <p:cNvPicPr>
            <a:picLocks noChangeAspect="1"/>
          </p:cNvPicPr>
          <p:nvPr/>
        </p:nvPicPr>
        <p:blipFill>
          <a:blip r:embed="rId2"/>
          <a:stretch>
            <a:fillRect/>
          </a:stretch>
        </p:blipFill>
        <p:spPr>
          <a:xfrm>
            <a:off x="9542443" y="630151"/>
            <a:ext cx="8153400" cy="8377396"/>
          </a:xfrm>
          <a:prstGeom prst="rect">
            <a:avLst/>
          </a:prstGeom>
        </p:spPr>
      </p:pic>
      <p:sp>
        <p:nvSpPr>
          <p:cNvPr id="9" name="TextBox 8">
            <a:extLst>
              <a:ext uri="{FF2B5EF4-FFF2-40B4-BE49-F238E27FC236}">
                <a16:creationId xmlns:a16="http://schemas.microsoft.com/office/drawing/2014/main" id="{9C03F054-7DA2-86D1-E703-314F9BD9951A}"/>
              </a:ext>
            </a:extLst>
          </p:cNvPr>
          <p:cNvSpPr txBox="1"/>
          <p:nvPr/>
        </p:nvSpPr>
        <p:spPr>
          <a:xfrm>
            <a:off x="304800" y="8948370"/>
            <a:ext cx="16840200" cy="400110"/>
          </a:xfrm>
          <a:prstGeom prst="rect">
            <a:avLst/>
          </a:prstGeom>
          <a:noFill/>
        </p:spPr>
        <p:txBody>
          <a:bodyPr wrap="square">
            <a:spAutoFit/>
          </a:bodyPr>
          <a:lstStyle/>
          <a:p>
            <a:r>
              <a:rPr lang="en-US" sz="2000" dirty="0">
                <a:solidFill>
                  <a:schemeClr val="bg1"/>
                </a:solidFill>
              </a:rPr>
              <a:t>.</a:t>
            </a:r>
          </a:p>
        </p:txBody>
      </p:sp>
    </p:spTree>
    <p:extLst>
      <p:ext uri="{BB962C8B-B14F-4D97-AF65-F5344CB8AC3E}">
        <p14:creationId xmlns:p14="http://schemas.microsoft.com/office/powerpoint/2010/main" val="675637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3F966123-DFCE-1E09-63B5-9A5AD47D3E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0CCEF8-1198-7440-4F4E-B6D510AED596}"/>
              </a:ext>
            </a:extLst>
          </p:cNvPr>
          <p:cNvSpPr txBox="1"/>
          <p:nvPr/>
        </p:nvSpPr>
        <p:spPr>
          <a:xfrm>
            <a:off x="609600" y="296019"/>
            <a:ext cx="17068800" cy="9694962"/>
          </a:xfrm>
          <a:prstGeom prst="rect">
            <a:avLst/>
          </a:prstGeom>
          <a:noFill/>
        </p:spPr>
        <p:txBody>
          <a:bodyPr wrap="square">
            <a:spAutoFit/>
          </a:bodyPr>
          <a:lstStyle/>
          <a:p>
            <a:r>
              <a:rPr lang="en-US" sz="2800" b="1" dirty="0">
                <a:solidFill>
                  <a:srgbClr val="FFC000"/>
                </a:solidFill>
              </a:rPr>
              <a:t>Recommendations</a:t>
            </a:r>
          </a:p>
          <a:p>
            <a:endParaRPr lang="en-US" sz="2400" b="1" dirty="0">
              <a:solidFill>
                <a:srgbClr val="FFC000"/>
              </a:solidFill>
            </a:endParaRPr>
          </a:p>
          <a:p>
            <a:r>
              <a:rPr lang="en-US" sz="1800" b="1" i="0" u="none" strike="noStrike" dirty="0">
                <a:solidFill>
                  <a:srgbClr val="E38E49"/>
                </a:solidFill>
                <a:effectLst/>
                <a:latin typeface="Open Sans" panose="020B0606030504020204" pitchFamily="34" charset="0"/>
              </a:rPr>
              <a:t>1) Enhance Player Recruitment</a:t>
            </a:r>
          </a:p>
          <a:p>
            <a:endParaRPr lang="en-US" dirty="0">
              <a:solidFill>
                <a:srgbClr val="E38E49"/>
              </a:solidFill>
              <a:latin typeface="Open Sans" panose="020B0606030504020204" pitchFamily="34" charset="0"/>
            </a:endParaRPr>
          </a:p>
          <a:p>
            <a:r>
              <a:rPr lang="en-US" sz="2400" b="1" dirty="0">
                <a:solidFill>
                  <a:srgbClr val="E38E49"/>
                </a:solidFill>
              </a:rPr>
              <a:t>Identifying Young Talent:</a:t>
            </a:r>
            <a:endParaRPr lang="en-US" sz="2400" dirty="0">
              <a:solidFill>
                <a:srgbClr val="E38E49"/>
              </a:solidFill>
            </a:endParaRPr>
          </a:p>
          <a:p>
            <a:pPr>
              <a:buFont typeface="Arial" panose="020B0604020202020204" pitchFamily="34" charset="0"/>
              <a:buChar char="•"/>
            </a:pPr>
            <a:r>
              <a:rPr lang="en-US" sz="2400" b="1" dirty="0">
                <a:solidFill>
                  <a:schemeClr val="bg1"/>
                </a:solidFill>
              </a:rPr>
              <a:t>Potential vs. Overall:</a:t>
            </a:r>
            <a:r>
              <a:rPr lang="en-US" sz="2400" dirty="0">
                <a:solidFill>
                  <a:schemeClr val="bg1"/>
                </a:solidFill>
              </a:rPr>
              <a:t> Use this metric to identify players under 25 with significant room for improvement.</a:t>
            </a:r>
          </a:p>
          <a:p>
            <a:pPr>
              <a:buFont typeface="Arial" panose="020B0604020202020204" pitchFamily="34" charset="0"/>
              <a:buChar char="•"/>
            </a:pPr>
            <a:r>
              <a:rPr lang="en-US" sz="2000" b="1" dirty="0">
                <a:solidFill>
                  <a:schemeClr val="bg1"/>
                </a:solidFill>
              </a:rPr>
              <a:t>Positional Analysis:</a:t>
            </a:r>
            <a:r>
              <a:rPr lang="en-US" sz="2000" dirty="0">
                <a:solidFill>
                  <a:schemeClr val="bg1"/>
                </a:solidFill>
              </a:rPr>
              <a:t> Analyze players' performance within their specific positions to identify hidden gems.</a:t>
            </a:r>
          </a:p>
          <a:p>
            <a:pPr>
              <a:buFont typeface="Arial" panose="020B0604020202020204" pitchFamily="34" charset="0"/>
              <a:buChar char="•"/>
            </a:pPr>
            <a:endParaRPr lang="en-US" sz="2000" dirty="0">
              <a:solidFill>
                <a:schemeClr val="bg1"/>
              </a:solidFill>
            </a:endParaRPr>
          </a:p>
          <a:p>
            <a:r>
              <a:rPr lang="en-US" sz="2000" b="1" i="0" u="none" strike="noStrike" dirty="0">
                <a:solidFill>
                  <a:srgbClr val="E38E49"/>
                </a:solidFill>
                <a:effectLst/>
                <a:latin typeface="Open Sans" panose="020B0606030504020204" pitchFamily="34" charset="0"/>
              </a:rPr>
              <a:t>2) Optimize Team Performance : </a:t>
            </a:r>
            <a:endParaRPr lang="en-US" sz="2400" dirty="0">
              <a:solidFill>
                <a:srgbClr val="E38E49"/>
              </a:solidFill>
            </a:endParaRPr>
          </a:p>
          <a:p>
            <a:pPr>
              <a:buFont typeface="Arial" panose="020B0604020202020204" pitchFamily="34" charset="0"/>
              <a:buChar char="•"/>
            </a:pPr>
            <a:r>
              <a:rPr lang="en-US" sz="2400" b="1" dirty="0">
                <a:solidFill>
                  <a:schemeClr val="bg1"/>
                </a:solidFill>
              </a:rPr>
              <a:t>Forming Lineups:</a:t>
            </a:r>
            <a:r>
              <a:rPr lang="en-US" sz="2400" dirty="0">
                <a:solidFill>
                  <a:schemeClr val="bg1"/>
                </a:solidFill>
              </a:rPr>
              <a:t> Create effective lineups by considering players' strengths and weaknesses.</a:t>
            </a:r>
          </a:p>
          <a:p>
            <a:pPr>
              <a:buFont typeface="Arial" panose="020B0604020202020204" pitchFamily="34" charset="0"/>
              <a:buChar char="•"/>
            </a:pPr>
            <a:r>
              <a:rPr lang="en-US" sz="2400" b="1" dirty="0">
                <a:solidFill>
                  <a:schemeClr val="bg1"/>
                </a:solidFill>
              </a:rPr>
              <a:t>Identifying Multi-Position Players:</a:t>
            </a:r>
            <a:r>
              <a:rPr lang="en-US" sz="2400" dirty="0">
                <a:solidFill>
                  <a:schemeClr val="bg1"/>
                </a:solidFill>
              </a:rPr>
              <a:t> Utilize players who can play in multiple positions to increase squad flexibility.</a:t>
            </a:r>
          </a:p>
          <a:p>
            <a:pPr>
              <a:buFont typeface="Arial" panose="020B0604020202020204" pitchFamily="34" charset="0"/>
              <a:buChar char="•"/>
            </a:pPr>
            <a:endParaRPr lang="en-US" sz="2400" dirty="0">
              <a:solidFill>
                <a:schemeClr val="bg1"/>
              </a:solidFill>
            </a:endParaRPr>
          </a:p>
          <a:p>
            <a:r>
              <a:rPr lang="en-US" sz="2000" b="1" i="0" u="none" strike="noStrike" dirty="0">
                <a:solidFill>
                  <a:srgbClr val="E38E49"/>
                </a:solidFill>
                <a:effectLst/>
                <a:latin typeface="Open Sans" panose="020B0606030504020204" pitchFamily="34" charset="0"/>
              </a:rPr>
              <a:t>3) Prevent Player Injuries</a:t>
            </a:r>
            <a:endParaRPr lang="en-US" sz="2000" i="0" u="none" strike="noStrike" dirty="0">
              <a:solidFill>
                <a:srgbClr val="E38E49"/>
              </a:solidFill>
              <a:effectLst/>
              <a:latin typeface="Open Sans" panose="020B0606030504020204" pitchFamily="34" charset="0"/>
            </a:endParaRPr>
          </a:p>
          <a:p>
            <a:r>
              <a:rPr lang="en-US" sz="2400" b="1" dirty="0">
                <a:solidFill>
                  <a:srgbClr val="E38E49"/>
                </a:solidFill>
              </a:rPr>
              <a:t>Monitoring Physical Attributes:</a:t>
            </a:r>
            <a:endParaRPr lang="en-US" sz="2400" dirty="0">
              <a:solidFill>
                <a:srgbClr val="E38E49"/>
              </a:solidFill>
            </a:endParaRPr>
          </a:p>
          <a:p>
            <a:pPr>
              <a:buFont typeface="Arial" panose="020B0604020202020204" pitchFamily="34" charset="0"/>
              <a:buChar char="•"/>
            </a:pPr>
            <a:r>
              <a:rPr lang="en-US" sz="2400" b="1" dirty="0">
                <a:solidFill>
                  <a:schemeClr val="bg1"/>
                </a:solidFill>
              </a:rPr>
              <a:t>Key Physical Attributes:</a:t>
            </a:r>
            <a:r>
              <a:rPr lang="en-US" sz="2400" dirty="0">
                <a:solidFill>
                  <a:schemeClr val="bg1"/>
                </a:solidFill>
              </a:rPr>
              <a:t> Focus on physical attributes like stamina, balance, and acceleration, especially for defensive and midfield roles.</a:t>
            </a:r>
          </a:p>
          <a:p>
            <a:pPr>
              <a:buFont typeface="Arial" panose="020B0604020202020204" pitchFamily="34" charset="0"/>
              <a:buChar char="•"/>
            </a:pPr>
            <a:r>
              <a:rPr lang="en-US" sz="2400" b="1" dirty="0">
                <a:solidFill>
                  <a:schemeClr val="bg1"/>
                </a:solidFill>
              </a:rPr>
              <a:t>Injury Prevention:</a:t>
            </a:r>
            <a:r>
              <a:rPr lang="en-US" sz="2400" dirty="0">
                <a:solidFill>
                  <a:schemeClr val="bg1"/>
                </a:solidFill>
              </a:rPr>
              <a:t> Monitor players' physical condition to reduce the risk of injuries.</a:t>
            </a:r>
          </a:p>
          <a:p>
            <a:endParaRPr lang="en-US" sz="2400" dirty="0">
              <a:solidFill>
                <a:schemeClr val="bg1"/>
              </a:solidFill>
            </a:endParaRPr>
          </a:p>
          <a:p>
            <a:r>
              <a:rPr lang="en-US" sz="2400" b="1" i="0" u="none" strike="noStrike" dirty="0">
                <a:solidFill>
                  <a:srgbClr val="E38E49"/>
                </a:solidFill>
                <a:effectLst/>
                <a:latin typeface="Open Sans" panose="020B0606030504020204" pitchFamily="34" charset="0"/>
              </a:rPr>
              <a:t>4) Boost</a:t>
            </a:r>
            <a:r>
              <a:rPr lang="en-US" sz="2400" b="1" i="0" u="none" strike="noStrike" dirty="0">
                <a:solidFill>
                  <a:srgbClr val="FF6500"/>
                </a:solidFill>
                <a:effectLst/>
                <a:latin typeface="Open Sans" panose="020B0606030504020204" pitchFamily="34" charset="0"/>
              </a:rPr>
              <a:t> </a:t>
            </a:r>
            <a:r>
              <a:rPr lang="en-US" sz="2400" b="1" dirty="0">
                <a:solidFill>
                  <a:srgbClr val="E38E49"/>
                </a:solidFill>
              </a:rPr>
              <a:t>Fan Engagement:</a:t>
            </a:r>
            <a:endParaRPr lang="en-US" sz="2400" dirty="0">
              <a:solidFill>
                <a:srgbClr val="E38E49"/>
              </a:solidFill>
            </a:endParaRPr>
          </a:p>
          <a:p>
            <a:pPr>
              <a:buFont typeface="Arial" panose="020B0604020202020204" pitchFamily="34" charset="0"/>
              <a:buChar char="•"/>
            </a:pPr>
            <a:r>
              <a:rPr lang="en-US" sz="2400" b="1" dirty="0">
                <a:solidFill>
                  <a:schemeClr val="bg1"/>
                </a:solidFill>
              </a:rPr>
              <a:t>Highlighting Popular Players:</a:t>
            </a:r>
            <a:r>
              <a:rPr lang="en-US" sz="2400" dirty="0">
                <a:solidFill>
                  <a:schemeClr val="bg1"/>
                </a:solidFill>
              </a:rPr>
              <a:t> Showcase popular players to increase fan engagement and loyalty.</a:t>
            </a:r>
          </a:p>
          <a:p>
            <a:pPr>
              <a:buFont typeface="Arial" panose="020B0604020202020204" pitchFamily="34" charset="0"/>
              <a:buChar char="•"/>
            </a:pPr>
            <a:r>
              <a:rPr lang="en-US" sz="2400" b="1" dirty="0">
                <a:solidFill>
                  <a:schemeClr val="bg1"/>
                </a:solidFill>
              </a:rPr>
              <a:t>Leveraging Social Media:</a:t>
            </a:r>
            <a:r>
              <a:rPr lang="en-US" sz="2400" dirty="0">
                <a:solidFill>
                  <a:schemeClr val="bg1"/>
                </a:solidFill>
              </a:rPr>
              <a:t> Use social media to connect with fans and share player updates.</a:t>
            </a:r>
          </a:p>
          <a:p>
            <a:pPr>
              <a:buFont typeface="Arial" panose="020B0604020202020204" pitchFamily="34" charset="0"/>
              <a:buChar char="•"/>
            </a:pPr>
            <a:endParaRPr lang="en-US" sz="2400" dirty="0">
              <a:solidFill>
                <a:schemeClr val="bg1"/>
              </a:solidFill>
            </a:endParaRPr>
          </a:p>
          <a:p>
            <a:r>
              <a:rPr lang="en-US" sz="2400" b="1" dirty="0">
                <a:solidFill>
                  <a:srgbClr val="E38E49"/>
                </a:solidFill>
              </a:rPr>
              <a:t>Transfer Market Strategies:</a:t>
            </a:r>
            <a:endParaRPr lang="en-US" sz="2400" dirty="0">
              <a:solidFill>
                <a:srgbClr val="E38E49"/>
              </a:solidFill>
            </a:endParaRPr>
          </a:p>
          <a:p>
            <a:pPr>
              <a:buFont typeface="Arial" panose="020B0604020202020204" pitchFamily="34" charset="0"/>
              <a:buChar char="•"/>
            </a:pPr>
            <a:r>
              <a:rPr lang="en-US" sz="2400" b="1" dirty="0">
                <a:solidFill>
                  <a:schemeClr val="bg1"/>
                </a:solidFill>
              </a:rPr>
              <a:t>Wage Performance Ratio:</a:t>
            </a:r>
            <a:r>
              <a:rPr lang="en-US" sz="2400" dirty="0">
                <a:solidFill>
                  <a:schemeClr val="bg1"/>
                </a:solidFill>
              </a:rPr>
              <a:t> Identify players who are overpaid or underpaid relative to their performance.</a:t>
            </a:r>
          </a:p>
          <a:p>
            <a:pPr>
              <a:buFont typeface="Arial" panose="020B0604020202020204" pitchFamily="34" charset="0"/>
              <a:buChar char="•"/>
            </a:pPr>
            <a:r>
              <a:rPr lang="en-US" sz="2400" b="1" dirty="0">
                <a:solidFill>
                  <a:schemeClr val="bg1"/>
                </a:solidFill>
              </a:rPr>
              <a:t>Transfer Risk:</a:t>
            </a:r>
            <a:r>
              <a:rPr lang="en-US" sz="2400" dirty="0">
                <a:solidFill>
                  <a:schemeClr val="bg1"/>
                </a:solidFill>
              </a:rPr>
              <a:t> Assess the potential risks and rewards of transfer deals.</a:t>
            </a:r>
          </a:p>
          <a:p>
            <a:pPr>
              <a:buFont typeface="Arial" panose="020B0604020202020204" pitchFamily="34" charset="0"/>
              <a:buChar char="•"/>
            </a:pPr>
            <a:r>
              <a:rPr lang="en-US" sz="2400" b="1" dirty="0">
                <a:solidFill>
                  <a:schemeClr val="bg1"/>
                </a:solidFill>
              </a:rPr>
              <a:t>Player Value:</a:t>
            </a:r>
            <a:r>
              <a:rPr lang="en-US" sz="2400" dirty="0">
                <a:solidFill>
                  <a:schemeClr val="bg1"/>
                </a:solidFill>
              </a:rPr>
              <a:t> Use data to determine the fair market value of players.</a:t>
            </a:r>
          </a:p>
          <a:p>
            <a:r>
              <a:rPr lang="en-US" sz="2400" dirty="0">
                <a:solidFill>
                  <a:schemeClr val="bg1"/>
                </a:solidFill>
              </a:rPr>
              <a:t>By implementing these recommendations, teams can make informed decisions, optimize player performance, and enhance overall team success</a:t>
            </a:r>
            <a:r>
              <a:rPr lang="en-US" dirty="0">
                <a:solidFill>
                  <a:schemeClr val="bg1"/>
                </a:solidFill>
              </a:rPr>
              <a:t>.</a:t>
            </a:r>
          </a:p>
        </p:txBody>
      </p:sp>
    </p:spTree>
    <p:extLst>
      <p:ext uri="{BB962C8B-B14F-4D97-AF65-F5344CB8AC3E}">
        <p14:creationId xmlns:p14="http://schemas.microsoft.com/office/powerpoint/2010/main" val="689260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699CA31C-126E-C948-EFA7-72DB672FCFC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87C74701-4F0C-7424-7E03-DA80543859BF}"/>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CA835B1C-7BCF-6683-9E81-D9C8650F3D3A}"/>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D8290224-8319-203B-8D6F-E67CBAB60397}"/>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247EEE1B-E519-3510-50F0-F13DEC0C088D}"/>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 name="Picture 2">
            <a:extLst>
              <a:ext uri="{FF2B5EF4-FFF2-40B4-BE49-F238E27FC236}">
                <a16:creationId xmlns:a16="http://schemas.microsoft.com/office/drawing/2014/main" id="{F5C4870C-D85D-AE20-A1C5-1F55CFF0E88C}"/>
              </a:ext>
            </a:extLst>
          </p:cNvPr>
          <p:cNvPicPr>
            <a:picLocks noChangeAspect="1"/>
          </p:cNvPicPr>
          <p:nvPr/>
        </p:nvPicPr>
        <p:blipFill>
          <a:blip r:embed="rId5"/>
          <a:stretch>
            <a:fillRect/>
          </a:stretch>
        </p:blipFill>
        <p:spPr>
          <a:xfrm>
            <a:off x="434149" y="696990"/>
            <a:ext cx="17419701" cy="9559158"/>
          </a:xfrm>
          <a:prstGeom prst="rect">
            <a:avLst/>
          </a:prstGeom>
        </p:spPr>
      </p:pic>
      <p:sp>
        <p:nvSpPr>
          <p:cNvPr id="2" name="TextBox 1">
            <a:extLst>
              <a:ext uri="{FF2B5EF4-FFF2-40B4-BE49-F238E27FC236}">
                <a16:creationId xmlns:a16="http://schemas.microsoft.com/office/drawing/2014/main" id="{96457A0B-9537-7252-D117-FAD9D4E3B701}"/>
              </a:ext>
            </a:extLst>
          </p:cNvPr>
          <p:cNvSpPr txBox="1"/>
          <p:nvPr/>
        </p:nvSpPr>
        <p:spPr>
          <a:xfrm>
            <a:off x="6705600" y="-190500"/>
            <a:ext cx="4560726" cy="1015663"/>
          </a:xfrm>
          <a:prstGeom prst="rect">
            <a:avLst/>
          </a:prstGeom>
          <a:noFill/>
        </p:spPr>
        <p:txBody>
          <a:bodyPr wrap="square" rtlCol="0">
            <a:spAutoFit/>
          </a:bodyPr>
          <a:lstStyle/>
          <a:p>
            <a:r>
              <a:rPr lang="en-US" sz="6000" b="1" dirty="0">
                <a:solidFill>
                  <a:srgbClr val="E38E49"/>
                </a:solidFill>
              </a:rPr>
              <a:t>D</a:t>
            </a:r>
            <a:r>
              <a:rPr lang="en-IN" sz="6000" b="1" dirty="0">
                <a:solidFill>
                  <a:srgbClr val="E38E49"/>
                </a:solidFill>
              </a:rPr>
              <a:t>ASHBOARD </a:t>
            </a:r>
          </a:p>
        </p:txBody>
      </p:sp>
    </p:spTree>
    <p:extLst>
      <p:ext uri="{BB962C8B-B14F-4D97-AF65-F5344CB8AC3E}">
        <p14:creationId xmlns:p14="http://schemas.microsoft.com/office/powerpoint/2010/main" val="1782038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5354EB4A-CAAC-9214-FAD1-B76B27ABDB37}"/>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7DBB402D-20A2-528B-6EE4-42F6E15F5EF4}"/>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317C23BF-1804-0849-0A23-22309A6604DD}"/>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7961F0DF-3768-B4FA-D5C1-C848C457F51F}"/>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B0E68458-AD5A-4F48-4577-62D2E6493B60}"/>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8" name="Picture 7">
            <a:extLst>
              <a:ext uri="{FF2B5EF4-FFF2-40B4-BE49-F238E27FC236}">
                <a16:creationId xmlns:a16="http://schemas.microsoft.com/office/drawing/2014/main" id="{4F13927A-9C25-2A92-F045-C02D08D3E3C3}"/>
              </a:ext>
            </a:extLst>
          </p:cNvPr>
          <p:cNvPicPr>
            <a:picLocks noChangeAspect="1"/>
          </p:cNvPicPr>
          <p:nvPr/>
        </p:nvPicPr>
        <p:blipFill>
          <a:blip r:embed="rId5"/>
          <a:stretch>
            <a:fillRect/>
          </a:stretch>
        </p:blipFill>
        <p:spPr>
          <a:xfrm>
            <a:off x="366775" y="770942"/>
            <a:ext cx="17650750" cy="9516057"/>
          </a:xfrm>
          <a:prstGeom prst="rect">
            <a:avLst/>
          </a:prstGeom>
        </p:spPr>
      </p:pic>
      <p:sp>
        <p:nvSpPr>
          <p:cNvPr id="3" name="TextBox 2">
            <a:extLst>
              <a:ext uri="{FF2B5EF4-FFF2-40B4-BE49-F238E27FC236}">
                <a16:creationId xmlns:a16="http://schemas.microsoft.com/office/drawing/2014/main" id="{77DB3C73-D98D-0673-FCDD-275B9B4B52AF}"/>
              </a:ext>
            </a:extLst>
          </p:cNvPr>
          <p:cNvSpPr txBox="1"/>
          <p:nvPr/>
        </p:nvSpPr>
        <p:spPr>
          <a:xfrm>
            <a:off x="6477000" y="-114300"/>
            <a:ext cx="10988842" cy="1015663"/>
          </a:xfrm>
          <a:prstGeom prst="rect">
            <a:avLst/>
          </a:prstGeom>
          <a:noFill/>
        </p:spPr>
        <p:txBody>
          <a:bodyPr wrap="square">
            <a:spAutoFit/>
          </a:bodyPr>
          <a:lstStyle/>
          <a:p>
            <a:r>
              <a:rPr lang="en-US" sz="6000" b="1" dirty="0">
                <a:solidFill>
                  <a:srgbClr val="E38E49"/>
                </a:solidFill>
              </a:rPr>
              <a:t>D</a:t>
            </a:r>
            <a:r>
              <a:rPr lang="en-IN" sz="6000" b="1" dirty="0">
                <a:solidFill>
                  <a:srgbClr val="E38E49"/>
                </a:solidFill>
              </a:rPr>
              <a:t>ASHBOARD </a:t>
            </a:r>
          </a:p>
        </p:txBody>
      </p:sp>
    </p:spTree>
    <p:extLst>
      <p:ext uri="{BB962C8B-B14F-4D97-AF65-F5344CB8AC3E}">
        <p14:creationId xmlns:p14="http://schemas.microsoft.com/office/powerpoint/2010/main" val="191335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p:cNvGrpSpPr/>
        <p:nvPr/>
      </p:nvGrpSpPr>
      <p:grpSpPr>
        <a:xfrm>
          <a:off x="0" y="0"/>
          <a:ext cx="0" cy="0"/>
          <a:chOff x="0" y="0"/>
          <a:chExt cx="0" cy="0"/>
        </a:xfrm>
      </p:grpSpPr>
      <p:sp>
        <p:nvSpPr>
          <p:cNvPr id="2" name="TextBox 2"/>
          <p:cNvSpPr txBox="1"/>
          <p:nvPr/>
        </p:nvSpPr>
        <p:spPr>
          <a:xfrm>
            <a:off x="4105097" y="3841499"/>
            <a:ext cx="8340416" cy="3440268"/>
          </a:xfrm>
          <a:prstGeom prst="rect">
            <a:avLst/>
          </a:prstGeom>
        </p:spPr>
        <p:txBody>
          <a:bodyPr lIns="0" tIns="0" rIns="0" bIns="0" rtlCol="0" anchor="t">
            <a:spAutoFit/>
          </a:bodyPr>
          <a:lstStyle/>
          <a:p>
            <a:pPr algn="l">
              <a:lnSpc>
                <a:spcPts val="28191"/>
              </a:lnSpc>
            </a:pPr>
            <a:r>
              <a:rPr lang="en-US" sz="20136" i="1" dirty="0">
                <a:solidFill>
                  <a:srgbClr val="FF3131"/>
                </a:solidFill>
                <a:latin typeface="Anton Italics"/>
                <a:ea typeface="Anton Italics"/>
                <a:cs typeface="Anton Italics"/>
                <a:sym typeface="Anton Italics"/>
              </a:rPr>
              <a:t>THANK</a:t>
            </a:r>
          </a:p>
        </p:txBody>
      </p:sp>
      <p:sp>
        <p:nvSpPr>
          <p:cNvPr id="3" name="TextBox 3"/>
          <p:cNvSpPr txBox="1"/>
          <p:nvPr/>
        </p:nvSpPr>
        <p:spPr>
          <a:xfrm>
            <a:off x="8618880" y="3841499"/>
            <a:ext cx="5564023" cy="3436137"/>
          </a:xfrm>
          <a:prstGeom prst="rect">
            <a:avLst/>
          </a:prstGeom>
        </p:spPr>
        <p:txBody>
          <a:bodyPr lIns="0" tIns="0" rIns="0" bIns="0" rtlCol="0" anchor="t">
            <a:spAutoFit/>
          </a:bodyPr>
          <a:lstStyle/>
          <a:p>
            <a:pPr algn="r">
              <a:lnSpc>
                <a:spcPts val="28190"/>
              </a:lnSpc>
            </a:pPr>
            <a:r>
              <a:rPr lang="en-US" sz="20136" i="1" dirty="0">
                <a:solidFill>
                  <a:srgbClr val="FFFFFF"/>
                </a:solidFill>
                <a:latin typeface="Anton Italics"/>
                <a:ea typeface="Anton Italics"/>
                <a:cs typeface="Anton Italics"/>
                <a:sym typeface="Anton Italics"/>
              </a:rPr>
              <a:t>YOU</a:t>
            </a:r>
          </a:p>
        </p:txBody>
      </p:sp>
      <p:sp>
        <p:nvSpPr>
          <p:cNvPr id="5" name="TextBox 5"/>
          <p:cNvSpPr txBox="1"/>
          <p:nvPr/>
        </p:nvSpPr>
        <p:spPr>
          <a:xfrm>
            <a:off x="6850519" y="2963510"/>
            <a:ext cx="5479701" cy="732573"/>
          </a:xfrm>
          <a:prstGeom prst="rect">
            <a:avLst/>
          </a:prstGeom>
        </p:spPr>
        <p:txBody>
          <a:bodyPr lIns="0" tIns="0" rIns="0" bIns="0" rtlCol="0" anchor="t">
            <a:spAutoFit/>
          </a:bodyPr>
          <a:lstStyle/>
          <a:p>
            <a:pPr algn="r">
              <a:lnSpc>
                <a:spcPts val="6294"/>
              </a:lnSpc>
            </a:pPr>
            <a:r>
              <a:rPr lang="en-US" sz="4495" dirty="0">
                <a:solidFill>
                  <a:srgbClr val="FFFFFF"/>
                </a:solidFill>
                <a:latin typeface="Helios"/>
                <a:ea typeface="Helios"/>
                <a:cs typeface="Helios"/>
                <a:sym typeface="Helios"/>
              </a:rPr>
              <a:t>.</a:t>
            </a:r>
          </a:p>
        </p:txBody>
      </p:sp>
      <p:sp>
        <p:nvSpPr>
          <p:cNvPr id="6" name="Freeform 6"/>
          <p:cNvSpPr/>
          <p:nvPr/>
        </p:nvSpPr>
        <p:spPr>
          <a:xfrm>
            <a:off x="393291" y="0"/>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207400" y="214569"/>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rot="-10800000">
            <a:off x="13300462" y="5686887"/>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10800000">
            <a:off x="14901153" y="5472318"/>
            <a:ext cx="4594247" cy="4594247"/>
          </a:xfrm>
          <a:custGeom>
            <a:avLst/>
            <a:gdLst/>
            <a:ahLst/>
            <a:cxnLst/>
            <a:rect l="l" t="t" r="r" b="b"/>
            <a:pathLst>
              <a:path w="4594247" h="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F54C7069-4E7B-DB3E-CBDE-C56ACA939E3C}"/>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A839D145-5F99-596D-C6AE-A5AC96F9265C}"/>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5BCBD9D3-2000-2930-A9D5-C49CD0A0878F}"/>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D96C31C3-FFA4-D792-487C-5583BB8A8174}"/>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A0A4BBE0-57EE-DCCD-5FDA-9207B1F6F1C2}"/>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TextBox 15">
            <a:extLst>
              <a:ext uri="{FF2B5EF4-FFF2-40B4-BE49-F238E27FC236}">
                <a16:creationId xmlns:a16="http://schemas.microsoft.com/office/drawing/2014/main" id="{42FB3AA6-B72C-628F-167C-8F17645F59D6}"/>
              </a:ext>
            </a:extLst>
          </p:cNvPr>
          <p:cNvSpPr txBox="1"/>
          <p:nvPr/>
        </p:nvSpPr>
        <p:spPr>
          <a:xfrm>
            <a:off x="838200" y="392226"/>
            <a:ext cx="15773399" cy="9756517"/>
          </a:xfrm>
          <a:prstGeom prst="rect">
            <a:avLst/>
          </a:prstGeom>
          <a:noFill/>
        </p:spPr>
        <p:txBody>
          <a:bodyPr wrap="square">
            <a:spAutoFit/>
          </a:bodyPr>
          <a:lstStyle/>
          <a:p>
            <a:pPr>
              <a:spcBef>
                <a:spcPts val="1200"/>
              </a:spcBef>
              <a:spcAft>
                <a:spcPts val="1200"/>
              </a:spcAft>
            </a:pPr>
            <a:r>
              <a:rPr lang="en-US" sz="4000" b="1" dirty="0">
                <a:solidFill>
                  <a:srgbClr val="FFFF00"/>
                </a:solidFill>
                <a:latin typeface="Times New Roman" panose="02020603050405020304" pitchFamily="18" charset="0"/>
                <a:cs typeface="Times New Roman" panose="02020603050405020304" pitchFamily="18" charset="0"/>
              </a:rPr>
              <a:t>Goals</a:t>
            </a:r>
            <a:r>
              <a:rPr lang="en-US" sz="4000" b="1" i="0" u="none" strike="noStrike" dirty="0">
                <a:solidFill>
                  <a:srgbClr val="FFFF00"/>
                </a:solidFill>
                <a:effectLst/>
                <a:latin typeface="Times New Roman" panose="02020603050405020304" pitchFamily="18" charset="0"/>
                <a:cs typeface="Times New Roman" panose="02020603050405020304" pitchFamily="18" charset="0"/>
              </a:rPr>
              <a:t> :</a:t>
            </a:r>
          </a:p>
          <a:p>
            <a:pPr>
              <a:buFont typeface="+mj-lt"/>
              <a:buAutoNum type="arabicPeriod"/>
            </a:pPr>
            <a:r>
              <a:rPr lang="en-US" sz="2800" b="1" dirty="0">
                <a:solidFill>
                  <a:schemeClr val="bg2"/>
                </a:solidFill>
              </a:rPr>
              <a:t>Enhance Player Recruitment</a:t>
            </a:r>
            <a:br>
              <a:rPr lang="en-US" sz="2800" dirty="0">
                <a:solidFill>
                  <a:schemeClr val="bg2"/>
                </a:solidFill>
              </a:rPr>
            </a:br>
            <a:r>
              <a:rPr lang="en-US" sz="2800" dirty="0">
                <a:solidFill>
                  <a:schemeClr val="bg2"/>
                </a:solidFill>
              </a:rPr>
              <a:t>Leverage data-driven insights to identify promising talent, enabling scouts and recruiters to make strategic decisions while aligning player selection with team requirements and budget constraints.</a:t>
            </a:r>
          </a:p>
          <a:p>
            <a:pPr>
              <a:buFont typeface="+mj-lt"/>
              <a:buAutoNum type="arabicPeriod"/>
            </a:pPr>
            <a:endParaRPr lang="en-US" sz="2800" dirty="0">
              <a:solidFill>
                <a:schemeClr val="bg2"/>
              </a:solidFill>
            </a:endParaRPr>
          </a:p>
          <a:p>
            <a:pPr>
              <a:buFont typeface="+mj-lt"/>
              <a:buAutoNum type="arabicPeriod"/>
            </a:pPr>
            <a:r>
              <a:rPr lang="en-US" sz="2800" b="1" dirty="0">
                <a:solidFill>
                  <a:schemeClr val="bg2"/>
                </a:solidFill>
              </a:rPr>
              <a:t>Optimize Team Performance</a:t>
            </a:r>
            <a:br>
              <a:rPr lang="en-US" sz="2800" dirty="0">
                <a:solidFill>
                  <a:schemeClr val="bg2"/>
                </a:solidFill>
              </a:rPr>
            </a:br>
            <a:r>
              <a:rPr lang="en-US" sz="2800" dirty="0">
                <a:solidFill>
                  <a:schemeClr val="bg2"/>
                </a:solidFill>
              </a:rPr>
              <a:t>Evaluate individual and team-wide metrics to assist coaches in creating optimal line-ups, refining game strategies, and maximizing performance through data-backed tactical adjustments.</a:t>
            </a:r>
          </a:p>
          <a:p>
            <a:pPr>
              <a:buFont typeface="+mj-lt"/>
              <a:buAutoNum type="arabicPeriod"/>
            </a:pPr>
            <a:endParaRPr lang="en-US" sz="2800" dirty="0">
              <a:solidFill>
                <a:schemeClr val="bg2"/>
              </a:solidFill>
            </a:endParaRPr>
          </a:p>
          <a:p>
            <a:pPr>
              <a:buFont typeface="+mj-lt"/>
              <a:buAutoNum type="arabicPeriod"/>
            </a:pPr>
            <a:r>
              <a:rPr lang="en-US" sz="2800" b="1" dirty="0">
                <a:solidFill>
                  <a:schemeClr val="bg2"/>
                </a:solidFill>
              </a:rPr>
              <a:t>Prevent Player Injuries</a:t>
            </a:r>
            <a:br>
              <a:rPr lang="en-US" sz="2800" dirty="0">
                <a:solidFill>
                  <a:schemeClr val="bg2"/>
                </a:solidFill>
              </a:rPr>
            </a:br>
            <a:r>
              <a:rPr lang="en-US" sz="2800" dirty="0">
                <a:solidFill>
                  <a:schemeClr val="bg2"/>
                </a:solidFill>
              </a:rPr>
              <a:t>Analyze physical metrics to pinpoint players at risk of injury, enabling the design of personalized fitness programs that reduce injury rates, enhance longevity, and maintain peak performance levels.</a:t>
            </a:r>
          </a:p>
          <a:p>
            <a:pPr>
              <a:buFont typeface="+mj-lt"/>
              <a:buAutoNum type="arabicPeriod"/>
            </a:pPr>
            <a:endParaRPr lang="en-US" sz="2800" dirty="0">
              <a:solidFill>
                <a:schemeClr val="bg2"/>
              </a:solidFill>
            </a:endParaRPr>
          </a:p>
          <a:p>
            <a:pPr>
              <a:buFont typeface="+mj-lt"/>
              <a:buAutoNum type="arabicPeriod"/>
            </a:pPr>
            <a:r>
              <a:rPr lang="en-US" sz="2800" b="1" dirty="0">
                <a:solidFill>
                  <a:schemeClr val="bg2"/>
                </a:solidFill>
              </a:rPr>
              <a:t>Boost Fan Engagement</a:t>
            </a:r>
            <a:br>
              <a:rPr lang="en-US" sz="2800" dirty="0">
                <a:solidFill>
                  <a:schemeClr val="bg2"/>
                </a:solidFill>
              </a:rPr>
            </a:br>
            <a:r>
              <a:rPr lang="en-US" sz="2800" dirty="0">
                <a:solidFill>
                  <a:schemeClr val="bg2"/>
                </a:solidFill>
              </a:rPr>
              <a:t>Develop captivating visualizations and insights to deepen fan connection with player performance, driving personalized marketing campaigns and elevating the overall fan experience.</a:t>
            </a:r>
          </a:p>
          <a:p>
            <a:pPr>
              <a:buFont typeface="+mj-lt"/>
              <a:buAutoNum type="arabicPeriod"/>
            </a:pPr>
            <a:endParaRPr lang="en-US" sz="2800" dirty="0">
              <a:solidFill>
                <a:schemeClr val="bg2"/>
              </a:solidFill>
            </a:endParaRPr>
          </a:p>
          <a:p>
            <a:pPr>
              <a:buFont typeface="+mj-lt"/>
              <a:buAutoNum type="arabicPeriod"/>
            </a:pPr>
            <a:r>
              <a:rPr lang="en-US" sz="2800" b="1" dirty="0">
                <a:solidFill>
                  <a:schemeClr val="bg2"/>
                </a:solidFill>
              </a:rPr>
              <a:t>Support Contract Negotiations</a:t>
            </a:r>
            <a:br>
              <a:rPr lang="en-US" sz="2800" dirty="0">
                <a:solidFill>
                  <a:schemeClr val="bg2"/>
                </a:solidFill>
              </a:rPr>
            </a:br>
            <a:r>
              <a:rPr lang="en-US" sz="2800" dirty="0">
                <a:solidFill>
                  <a:schemeClr val="bg2"/>
                </a:solidFill>
              </a:rPr>
              <a:t>Equip management with performance-based data to guide salary decisions, contract renewals, and transfers, ensuring player compensation aligns with their contributions and value to the team.</a:t>
            </a:r>
          </a:p>
          <a:p>
            <a:pPr rtl="0">
              <a:spcBef>
                <a:spcPts val="1200"/>
              </a:spcBef>
              <a:spcAft>
                <a:spcPts val="1200"/>
              </a:spcAft>
            </a:pPr>
            <a:endParaRPr lang="en-US" sz="3600" b="0" dirty="0">
              <a:solidFill>
                <a:srgbClr val="FFFF00"/>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BA28ADB-AC70-4503-9071-79798D140D08}"/>
              </a:ext>
            </a:extLst>
          </p:cNvPr>
          <p:cNvPicPr>
            <a:picLocks noChangeAspect="1"/>
          </p:cNvPicPr>
          <p:nvPr/>
        </p:nvPicPr>
        <p:blipFill>
          <a:blip r:embed="rId5">
            <a:alphaModFix amt="7000"/>
          </a:blip>
          <a:stretch>
            <a:fillRect/>
          </a:stretch>
        </p:blipFill>
        <p:spPr>
          <a:xfrm>
            <a:off x="0" y="0"/>
            <a:ext cx="18288000" cy="10309943"/>
          </a:xfrm>
          <a:prstGeom prst="rect">
            <a:avLst/>
          </a:prstGeom>
        </p:spPr>
      </p:pic>
    </p:spTree>
    <p:extLst>
      <p:ext uri="{BB962C8B-B14F-4D97-AF65-F5344CB8AC3E}">
        <p14:creationId xmlns:p14="http://schemas.microsoft.com/office/powerpoint/2010/main" val="205503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645EF366-519D-2BDC-67DF-7D217CE5BE96}"/>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B26BA2F-FC0D-A63C-388D-F561EF857BE7}"/>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4814CDA0-B23A-0E91-1532-A4E8F081642D}"/>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D8AA50FA-7B9F-8256-60C0-8CFAFC76F045}"/>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FBCA8ABE-F1DF-0CE5-2535-37764984A0EB}"/>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47F8761C-985A-A624-FBF8-3C974F533155}"/>
              </a:ext>
            </a:extLst>
          </p:cNvPr>
          <p:cNvSpPr txBox="1"/>
          <p:nvPr/>
        </p:nvSpPr>
        <p:spPr>
          <a:xfrm>
            <a:off x="1752600" y="3091222"/>
            <a:ext cx="15392400" cy="3385542"/>
          </a:xfrm>
          <a:prstGeom prst="rect">
            <a:avLst/>
          </a:prstGeom>
          <a:noFill/>
        </p:spPr>
        <p:txBody>
          <a:bodyPr wrap="square">
            <a:spAutoFit/>
          </a:bodyPr>
          <a:lstStyle/>
          <a:p>
            <a:pPr rtl="0">
              <a:spcBef>
                <a:spcPts val="2400"/>
              </a:spcBef>
            </a:pPr>
            <a:r>
              <a:rPr lang="en-US" sz="4000" b="1" i="0" u="none" strike="noStrike" dirty="0">
                <a:solidFill>
                  <a:srgbClr val="FFC000"/>
                </a:solidFill>
                <a:effectLst/>
                <a:latin typeface="PT Sans Narrow" panose="020F0502020204030204" pitchFamily="34" charset="0"/>
              </a:rPr>
              <a:t>Data Cleaning and Transformation </a:t>
            </a:r>
            <a:endParaRPr lang="en-US" sz="2400" b="1" dirty="0">
              <a:solidFill>
                <a:srgbClr val="FFC000"/>
              </a:solidFill>
              <a:effectLst/>
            </a:endParaRPr>
          </a:p>
          <a:p>
            <a:pPr rtl="0" fontAlgn="base">
              <a:spcBef>
                <a:spcPts val="1200"/>
              </a:spcBef>
              <a:buFont typeface="Arial" panose="020B0604020202020204" pitchFamily="34" charset="0"/>
              <a:buChar char="•"/>
            </a:pPr>
            <a:r>
              <a:rPr lang="en-US" sz="2400" b="0" i="0" u="none" strike="noStrike" dirty="0">
                <a:solidFill>
                  <a:schemeClr val="bg1"/>
                </a:solidFill>
                <a:effectLst/>
                <a:latin typeface="Open Sans" panose="020B0606030504020204" pitchFamily="34" charset="0"/>
              </a:rPr>
              <a:t>Checked and assigned appropriate data types to ensure accurate calculations and visualizations.</a:t>
            </a:r>
          </a:p>
          <a:p>
            <a:pPr rtl="0" fontAlgn="base">
              <a:spcBef>
                <a:spcPts val="1200"/>
              </a:spcBef>
              <a:buFont typeface="Arial" panose="020B0604020202020204" pitchFamily="34" charset="0"/>
              <a:buChar char="•"/>
            </a:pPr>
            <a:endParaRPr lang="en-US" sz="2400" b="0" i="0" u="none" strike="noStrike" dirty="0">
              <a:solidFill>
                <a:schemeClr val="bg1"/>
              </a:solidFill>
              <a:effectLst/>
              <a:latin typeface="Open Sans" panose="020B0606030504020204" pitchFamily="34" charset="0"/>
            </a:endParaRPr>
          </a:p>
          <a:p>
            <a:pPr rtl="0" fontAlgn="base">
              <a:buFont typeface="Arial" panose="020B0604020202020204" pitchFamily="34" charset="0"/>
              <a:buChar char="•"/>
            </a:pPr>
            <a:r>
              <a:rPr lang="en-US" sz="2400" b="0" i="0" u="none" strike="noStrike" dirty="0">
                <a:solidFill>
                  <a:schemeClr val="bg1"/>
                </a:solidFill>
                <a:effectLst/>
                <a:latin typeface="Open Sans" panose="020B0606030504020204" pitchFamily="34" charset="0"/>
              </a:rPr>
              <a:t>Removed duplicates based on a combination of Name + Age + Nationality + Club, as it is unlikely that two players would share the exact same combination of these key attributes.</a:t>
            </a:r>
          </a:p>
          <a:p>
            <a:pPr rtl="0" fontAlgn="base">
              <a:spcBef>
                <a:spcPts val="1200"/>
              </a:spcBef>
              <a:spcAft>
                <a:spcPts val="1200"/>
              </a:spcAft>
              <a:buFont typeface="Arial" panose="020B0604020202020204" pitchFamily="34" charset="0"/>
              <a:buChar char="•"/>
            </a:pPr>
            <a:r>
              <a:rPr lang="en-US" sz="2400" b="0" i="0" u="none" strike="noStrike" dirty="0">
                <a:solidFill>
                  <a:schemeClr val="bg1"/>
                </a:solidFill>
                <a:effectLst/>
                <a:latin typeface="Open Sans" panose="020B0606030504020204" pitchFamily="34" charset="0"/>
              </a:rPr>
              <a:t>The "Acceleration" column is critical for the analysis, and since some rows had missing values, those rows were removed.</a:t>
            </a:r>
          </a:p>
        </p:txBody>
      </p:sp>
      <p:pic>
        <p:nvPicPr>
          <p:cNvPr id="8" name="Picture 7">
            <a:extLst>
              <a:ext uri="{FF2B5EF4-FFF2-40B4-BE49-F238E27FC236}">
                <a16:creationId xmlns:a16="http://schemas.microsoft.com/office/drawing/2014/main" id="{F9385CB9-39AC-0768-C501-1E131C03177C}"/>
              </a:ext>
            </a:extLst>
          </p:cNvPr>
          <p:cNvPicPr>
            <a:picLocks noChangeAspect="1"/>
          </p:cNvPicPr>
          <p:nvPr/>
        </p:nvPicPr>
        <p:blipFill>
          <a:blip r:embed="rId5">
            <a:alphaModFix amt="7000"/>
          </a:blip>
          <a:stretch>
            <a:fillRect/>
          </a:stretch>
        </p:blipFill>
        <p:spPr>
          <a:xfrm>
            <a:off x="0" y="0"/>
            <a:ext cx="18249900" cy="10174313"/>
          </a:xfrm>
          <a:prstGeom prst="rect">
            <a:avLst/>
          </a:prstGeom>
        </p:spPr>
      </p:pic>
    </p:spTree>
    <p:extLst>
      <p:ext uri="{BB962C8B-B14F-4D97-AF65-F5344CB8AC3E}">
        <p14:creationId xmlns:p14="http://schemas.microsoft.com/office/powerpoint/2010/main" val="333664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8A458DEE-5490-F8AF-F5EE-8B825F7F0E83}"/>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19AC156E-D3C3-CF9E-14E7-7DF910A8C592}"/>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DEA24335-C813-D740-E651-E2F56F029645}"/>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920AC85A-0630-9654-6182-E71179160C44}"/>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3D120B70-8BD2-29A8-0B5B-D2F8027FD823}"/>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TextBox 15">
            <a:extLst>
              <a:ext uri="{FF2B5EF4-FFF2-40B4-BE49-F238E27FC236}">
                <a16:creationId xmlns:a16="http://schemas.microsoft.com/office/drawing/2014/main" id="{FAC9089E-5307-1A9C-B6B1-9636AD044512}"/>
              </a:ext>
            </a:extLst>
          </p:cNvPr>
          <p:cNvSpPr txBox="1"/>
          <p:nvPr/>
        </p:nvSpPr>
        <p:spPr>
          <a:xfrm>
            <a:off x="2659095" y="1104900"/>
            <a:ext cx="12115800" cy="7478970"/>
          </a:xfrm>
          <a:prstGeom prst="rect">
            <a:avLst/>
          </a:prstGeom>
          <a:noFill/>
        </p:spPr>
        <p:txBody>
          <a:bodyPr wrap="square">
            <a:spAutoFit/>
          </a:bodyPr>
          <a:lstStyle/>
          <a:p>
            <a:pPr rtl="0">
              <a:spcBef>
                <a:spcPts val="1200"/>
              </a:spcBef>
              <a:spcAft>
                <a:spcPts val="1200"/>
              </a:spcAft>
            </a:pPr>
            <a:r>
              <a:rPr lang="en-US" sz="3600" b="1" i="0" u="none" strike="noStrike" dirty="0">
                <a:solidFill>
                  <a:srgbClr val="FFFF00"/>
                </a:solidFill>
                <a:effectLst/>
                <a:latin typeface="Times New Roman" panose="02020603050405020304" pitchFamily="18" charset="0"/>
                <a:cs typeface="Times New Roman" panose="02020603050405020304" pitchFamily="18" charset="0"/>
              </a:rPr>
              <a:t>Key Questions for Player Performance Analysis (SQL and Power ):</a:t>
            </a:r>
            <a:endParaRPr lang="en-US" sz="3600" b="0" dirty="0">
              <a:solidFill>
                <a:srgbClr val="FFFF00"/>
              </a:solidFill>
              <a:effectLst/>
              <a:latin typeface="Times New Roman" panose="02020603050405020304" pitchFamily="18" charset="0"/>
              <a:cs typeface="Times New Roman" panose="02020603050405020304" pitchFamily="18" charset="0"/>
            </a:endParaRPr>
          </a:p>
          <a:p>
            <a:pPr marL="457200" indent="-457200" rtl="0" fontAlgn="base">
              <a:spcBef>
                <a:spcPts val="1200"/>
              </a:spcBef>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Identify the top players by overall rating.</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Calculate the average age of players in each position.</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Determine the market value distribution among different nationalities.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Analyze performance metrics of players by club.</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Find the most common positions played by top-performing players.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Identify players with the highest acceleration and agility ratings.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Calculate the average wage for players in each league.</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Discover trends in player performance over the last few seasons.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Determine the potential vs overall rating for young talents.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Identify players with multiple preferred positions and their performance metrics.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Analyze correlations between physical attributes and skill ratings.</a:t>
            </a: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Calculate the average market value of players by age group.</a:t>
            </a:r>
          </a:p>
          <a:p>
            <a:pPr marL="342900" indent="-342900">
              <a:buFont typeface="Arial" panose="020B0604020202020204" pitchFamily="34" charset="0"/>
              <a:buChar char="•"/>
            </a:pPr>
            <a:r>
              <a:rPr lang="en-US" sz="2400" i="0" dirty="0">
                <a:solidFill>
                  <a:schemeClr val="bg1"/>
                </a:solidFill>
                <a:effectLst/>
                <a:latin typeface="Times New Roman" panose="02020603050405020304" pitchFamily="18" charset="0"/>
                <a:cs typeface="Times New Roman" panose="02020603050405020304" pitchFamily="18" charset="0"/>
              </a:rPr>
              <a:t>The Average Market Value Of Players By </a:t>
            </a:r>
            <a:r>
              <a:rPr lang="en-US" sz="2400" b="1" i="0" dirty="0">
                <a:solidFill>
                  <a:schemeClr val="bg1"/>
                </a:solidFill>
                <a:effectLst/>
                <a:latin typeface="Times New Roman" panose="02020603050405020304" pitchFamily="18" charset="0"/>
                <a:cs typeface="Times New Roman" panose="02020603050405020304" pitchFamily="18" charset="0"/>
              </a:rPr>
              <a:t>Age Group</a:t>
            </a:r>
            <a:endParaRPr lang="en-US" sz="2400" b="0" i="0" u="none" strike="noStrike" dirty="0">
              <a:solidFill>
                <a:schemeClr val="bg1"/>
              </a:solidFill>
              <a:effectLst/>
              <a:latin typeface="Times New Roman" panose="02020603050405020304" pitchFamily="18" charset="0"/>
              <a:cs typeface="Times New Roman" panose="02020603050405020304" pitchFamily="18" charset="0"/>
            </a:endParaRPr>
          </a:p>
          <a:p>
            <a:pPr marL="457200" indent="-457200" rtl="0" fontAlgn="base">
              <a:buFont typeface="Arial" panose="020B0604020202020204" pitchFamily="34" charset="0"/>
              <a:buChar char="•"/>
            </a:pPr>
            <a:r>
              <a:rPr lang="en-US" sz="2800" b="0" i="0" u="none" strike="noStrike" dirty="0">
                <a:solidFill>
                  <a:schemeClr val="bg1"/>
                </a:solidFill>
                <a:effectLst/>
                <a:latin typeface="Times New Roman" panose="02020603050405020304" pitchFamily="18" charset="0"/>
                <a:cs typeface="Times New Roman" panose="02020603050405020304" pitchFamily="18" charset="0"/>
              </a:rPr>
              <a:t>Identify players with the best free-kick accuracy.</a:t>
            </a:r>
          </a:p>
        </p:txBody>
      </p:sp>
    </p:spTree>
    <p:extLst>
      <p:ext uri="{BB962C8B-B14F-4D97-AF65-F5344CB8AC3E}">
        <p14:creationId xmlns:p14="http://schemas.microsoft.com/office/powerpoint/2010/main" val="1350430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80F7CC38-1076-0242-AB33-F251DFD62572}"/>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0160464-ACAB-D585-3C45-250833D66CE2}"/>
              </a:ext>
            </a:extLst>
          </p:cNvPr>
          <p:cNvSpPr/>
          <p:nvPr/>
        </p:nvSpPr>
        <p:spPr>
          <a:xfrm rot="-950962">
            <a:off x="-1898364" y="-920883"/>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BCC70726-0825-CF41-9C97-BFF29EC7CB2C}"/>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D2F8F914-4E32-CEBA-4D8B-03ABF19675DB}"/>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17C4D0EF-932C-9E28-C10B-13647270D4AA}"/>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8" name="Picture 7" descr="A close up of text&#10;&#10;Description automatically generated">
            <a:extLst>
              <a:ext uri="{FF2B5EF4-FFF2-40B4-BE49-F238E27FC236}">
                <a16:creationId xmlns:a16="http://schemas.microsoft.com/office/drawing/2014/main" id="{98803A10-0AB8-EFF1-1A87-6D1F3B834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200" y="1974500"/>
            <a:ext cx="8458200" cy="3169000"/>
          </a:xfrm>
          <a:prstGeom prst="rect">
            <a:avLst/>
          </a:prstGeom>
        </p:spPr>
      </p:pic>
      <p:sp>
        <p:nvSpPr>
          <p:cNvPr id="10" name="TextBox 9">
            <a:extLst>
              <a:ext uri="{FF2B5EF4-FFF2-40B4-BE49-F238E27FC236}">
                <a16:creationId xmlns:a16="http://schemas.microsoft.com/office/drawing/2014/main" id="{D48485F9-390D-B468-6217-C8414C14961F}"/>
              </a:ext>
            </a:extLst>
          </p:cNvPr>
          <p:cNvSpPr txBox="1"/>
          <p:nvPr/>
        </p:nvSpPr>
        <p:spPr>
          <a:xfrm>
            <a:off x="1630507" y="419130"/>
            <a:ext cx="15087600" cy="4724370"/>
          </a:xfrm>
          <a:prstGeom prst="rect">
            <a:avLst/>
          </a:prstGeom>
          <a:noFill/>
        </p:spPr>
        <p:txBody>
          <a:bodyPr wrap="square">
            <a:spAutoFit/>
          </a:bodyPr>
          <a:lstStyle/>
          <a:p>
            <a:pPr rtl="0">
              <a:spcBef>
                <a:spcPts val="1200"/>
              </a:spcBef>
              <a:spcAft>
                <a:spcPts val="1200"/>
              </a:spcAft>
            </a:pPr>
            <a:r>
              <a:rPr lang="en-US" sz="3600" b="1" i="0" u="none" strike="noStrike" dirty="0">
                <a:solidFill>
                  <a:srgbClr val="FFC000"/>
                </a:solidFill>
                <a:effectLst/>
                <a:latin typeface="PT Sans Narrow" panose="020B0506020203020204" pitchFamily="34" charset="0"/>
              </a:rPr>
              <a:t>SQL Analysis</a:t>
            </a:r>
            <a:endParaRPr lang="en-US" sz="2000" b="1" dirty="0">
              <a:solidFill>
                <a:srgbClr val="FFC000"/>
              </a:solidFill>
              <a:effectLst/>
            </a:endParaRP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Nationality</a:t>
            </a:r>
          </a:p>
          <a:p>
            <a:pPr rtl="0">
              <a:spcBef>
                <a:spcPts val="600"/>
              </a:spcBef>
            </a:pPr>
            <a:r>
              <a:rPr lang="en-US" sz="2000" b="0" i="0" u="none" strike="noStrike" dirty="0">
                <a:solidFill>
                  <a:schemeClr val="bg1"/>
                </a:solidFill>
                <a:effectLst/>
                <a:latin typeface="Open Sans" panose="020B0606030504020204" pitchFamily="34" charset="0"/>
              </a:rPr>
              <a:t>Have created a table in SQL with 10 Rows and 9 columns based on the typical structure of a FIFA dataset and the key questions  to analyze  .</a:t>
            </a:r>
            <a:endParaRPr lang="en-US" sz="2000" b="0" dirty="0">
              <a:solidFill>
                <a:schemeClr val="bg1"/>
              </a:solidFill>
              <a:effectLst/>
            </a:endParaRPr>
          </a:p>
          <a:p>
            <a:pPr rtl="0">
              <a:spcBef>
                <a:spcPts val="600"/>
              </a:spcBef>
            </a:pPr>
            <a:r>
              <a:rPr lang="en-US" sz="2000" b="0" i="0" u="none" strike="noStrike" dirty="0">
                <a:solidFill>
                  <a:schemeClr val="bg1"/>
                </a:solidFill>
                <a:effectLst/>
                <a:latin typeface="Open Sans" panose="020B0606030504020204" pitchFamily="34" charset="0"/>
              </a:rPr>
              <a:t>The table structure</a:t>
            </a:r>
            <a:endParaRPr lang="en-US" sz="2000" b="0" dirty="0">
              <a:solidFill>
                <a:schemeClr val="bg1"/>
              </a:solidFill>
              <a:effectLst/>
            </a:endParaRPr>
          </a:p>
          <a:p>
            <a:pPr rtl="0" fontAlgn="base">
              <a:spcBef>
                <a:spcPts val="600"/>
              </a:spcBef>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Player ID (to uniquely identify each player)</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Name</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Age</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Club</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Position</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Overall</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Potential</a:t>
            </a:r>
          </a:p>
          <a:p>
            <a:pPr rtl="0" fontAlgn="base">
              <a:buFont typeface="Arial" panose="020B0604020202020204" pitchFamily="34" charset="0"/>
              <a:buChar char="•"/>
            </a:pPr>
            <a:r>
              <a:rPr lang="en-US" sz="2000" b="0" i="0" u="none" strike="noStrike" dirty="0">
                <a:solidFill>
                  <a:schemeClr val="bg1"/>
                </a:solidFill>
                <a:effectLst/>
                <a:latin typeface="Open Sans" panose="020B0606030504020204" pitchFamily="34" charset="0"/>
              </a:rPr>
              <a:t>Acceleration</a:t>
            </a:r>
          </a:p>
        </p:txBody>
      </p:sp>
      <p:sp>
        <p:nvSpPr>
          <p:cNvPr id="12" name="TextBox 11">
            <a:extLst>
              <a:ext uri="{FF2B5EF4-FFF2-40B4-BE49-F238E27FC236}">
                <a16:creationId xmlns:a16="http://schemas.microsoft.com/office/drawing/2014/main" id="{C7E01819-0B0B-5E1F-7E73-3327490FE9E7}"/>
              </a:ext>
            </a:extLst>
          </p:cNvPr>
          <p:cNvSpPr txBox="1"/>
          <p:nvPr/>
        </p:nvSpPr>
        <p:spPr>
          <a:xfrm>
            <a:off x="1463040" y="6055349"/>
            <a:ext cx="11254740" cy="1015663"/>
          </a:xfrm>
          <a:prstGeom prst="rect">
            <a:avLst/>
          </a:prstGeom>
          <a:noFill/>
        </p:spPr>
        <p:txBody>
          <a:bodyPr wrap="square">
            <a:spAutoFit/>
          </a:bodyPr>
          <a:lstStyle/>
          <a:p>
            <a:r>
              <a:rPr lang="en-IN" sz="2000" dirty="0">
                <a:solidFill>
                  <a:schemeClr val="bg1"/>
                </a:solidFill>
              </a:rPr>
              <a:t>CREATE TABLE Customers (    </a:t>
            </a:r>
            <a:r>
              <a:rPr lang="en-IN" sz="2000" dirty="0" err="1">
                <a:solidFill>
                  <a:schemeClr val="bg1"/>
                </a:solidFill>
              </a:rPr>
              <a:t>CustomerID</a:t>
            </a:r>
            <a:r>
              <a:rPr lang="en-IN" sz="2000" dirty="0">
                <a:solidFill>
                  <a:schemeClr val="bg1"/>
                </a:solidFill>
              </a:rPr>
              <a:t> INT PRIMARY KEY,    FirstName VARCHAR(50),    </a:t>
            </a:r>
            <a:r>
              <a:rPr lang="en-IN" sz="2000" dirty="0" err="1">
                <a:solidFill>
                  <a:schemeClr val="bg1"/>
                </a:solidFill>
              </a:rPr>
              <a:t>LastName</a:t>
            </a:r>
            <a:r>
              <a:rPr lang="en-IN" sz="2000" dirty="0">
                <a:solidFill>
                  <a:schemeClr val="bg1"/>
                </a:solidFill>
              </a:rPr>
              <a:t> VARCHAR(50),    Email VARCHAR(100),    Phone VARCHAR(15),    Address VARCHAR(255),    City VARCHAR(50),    State VARCHAR(50),    </a:t>
            </a:r>
            <a:r>
              <a:rPr lang="en-IN" sz="2000" dirty="0" err="1">
                <a:solidFill>
                  <a:schemeClr val="bg1"/>
                </a:solidFill>
              </a:rPr>
              <a:t>ZipCode</a:t>
            </a:r>
            <a:r>
              <a:rPr lang="en-IN" sz="2000" dirty="0">
                <a:solidFill>
                  <a:schemeClr val="bg1"/>
                </a:solidFill>
              </a:rPr>
              <a:t> VARCHAR(10),    Country VARCHAR(50));</a:t>
            </a:r>
          </a:p>
        </p:txBody>
      </p:sp>
      <p:sp>
        <p:nvSpPr>
          <p:cNvPr id="14" name="TextBox 13">
            <a:extLst>
              <a:ext uri="{FF2B5EF4-FFF2-40B4-BE49-F238E27FC236}">
                <a16:creationId xmlns:a16="http://schemas.microsoft.com/office/drawing/2014/main" id="{6A1EC19A-7907-6166-6B27-111556567F75}"/>
              </a:ext>
            </a:extLst>
          </p:cNvPr>
          <p:cNvSpPr txBox="1"/>
          <p:nvPr/>
        </p:nvSpPr>
        <p:spPr>
          <a:xfrm>
            <a:off x="1463040" y="5432630"/>
            <a:ext cx="5334000" cy="584775"/>
          </a:xfrm>
          <a:prstGeom prst="rect">
            <a:avLst/>
          </a:prstGeom>
          <a:noFill/>
        </p:spPr>
        <p:txBody>
          <a:bodyPr wrap="square">
            <a:spAutoFit/>
          </a:bodyPr>
          <a:lstStyle/>
          <a:p>
            <a:pPr rtl="0">
              <a:spcBef>
                <a:spcPts val="1600"/>
              </a:spcBef>
            </a:pPr>
            <a:r>
              <a:rPr lang="en-US" sz="3200" dirty="0">
                <a:solidFill>
                  <a:srgbClr val="FFFF00"/>
                </a:solidFill>
                <a:latin typeface="PT Sans Narrow" panose="020B0506020203020204" pitchFamily="34" charset="0"/>
              </a:rPr>
              <a:t>SQL </a:t>
            </a:r>
            <a:r>
              <a:rPr lang="en-US" sz="3200" b="0" i="0" u="none" strike="noStrike" dirty="0">
                <a:solidFill>
                  <a:srgbClr val="FFFF00"/>
                </a:solidFill>
                <a:effectLst/>
                <a:latin typeface="PT Sans Narrow" panose="020B0506020203020204" pitchFamily="34" charset="0"/>
              </a:rPr>
              <a:t>Script used to create the table </a:t>
            </a:r>
            <a:endParaRPr lang="en-US" sz="3200" b="1" dirty="0">
              <a:solidFill>
                <a:srgbClr val="FFFF00"/>
              </a:solidFill>
              <a:effectLst/>
            </a:endParaRPr>
          </a:p>
        </p:txBody>
      </p:sp>
      <p:pic>
        <p:nvPicPr>
          <p:cNvPr id="16" name="Picture 15">
            <a:extLst>
              <a:ext uri="{FF2B5EF4-FFF2-40B4-BE49-F238E27FC236}">
                <a16:creationId xmlns:a16="http://schemas.microsoft.com/office/drawing/2014/main" id="{B738E8E5-98F2-325C-1A8B-9CC5A6F536D7}"/>
              </a:ext>
            </a:extLst>
          </p:cNvPr>
          <p:cNvPicPr>
            <a:picLocks noChangeAspect="1"/>
          </p:cNvPicPr>
          <p:nvPr/>
        </p:nvPicPr>
        <p:blipFill>
          <a:blip r:embed="rId6"/>
          <a:stretch>
            <a:fillRect/>
          </a:stretch>
        </p:blipFill>
        <p:spPr>
          <a:xfrm>
            <a:off x="1447800" y="7174720"/>
            <a:ext cx="13334999" cy="2972215"/>
          </a:xfrm>
          <a:prstGeom prst="rect">
            <a:avLst/>
          </a:prstGeom>
        </p:spPr>
      </p:pic>
    </p:spTree>
    <p:extLst>
      <p:ext uri="{BB962C8B-B14F-4D97-AF65-F5344CB8AC3E}">
        <p14:creationId xmlns:p14="http://schemas.microsoft.com/office/powerpoint/2010/main" val="428681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0D19464D-6A90-7D78-B653-27B322AAF44E}"/>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43110B12-07A6-DB67-D2CF-0BCD7C145C2F}"/>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F2B5865F-05A3-D513-EB3A-35EB9381BB1B}"/>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7FAEEC67-5B5C-2334-F9B7-0ACCEE4369F4}"/>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94060AD0-7576-2718-9B4D-33AF0CC5B7D0}"/>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14A7E0F2-288A-1E3E-960D-9610B234E2EA}"/>
              </a:ext>
            </a:extLst>
          </p:cNvPr>
          <p:cNvSpPr txBox="1"/>
          <p:nvPr/>
        </p:nvSpPr>
        <p:spPr>
          <a:xfrm>
            <a:off x="1447800" y="571500"/>
            <a:ext cx="10988040" cy="523220"/>
          </a:xfrm>
          <a:prstGeom prst="rect">
            <a:avLst/>
          </a:prstGeom>
          <a:noFill/>
        </p:spPr>
        <p:txBody>
          <a:bodyPr wrap="square">
            <a:spAutoFit/>
          </a:bodyPr>
          <a:lstStyle/>
          <a:p>
            <a:r>
              <a:rPr lang="en-US" sz="2800" b="0" i="0" u="none" strike="noStrike" dirty="0" err="1">
                <a:solidFill>
                  <a:srgbClr val="FFFF00"/>
                </a:solidFill>
                <a:effectLst/>
                <a:latin typeface="PT Sans Narrow" panose="020B0506020203020204" pitchFamily="34" charset="0"/>
              </a:rPr>
              <a:t>Sql</a:t>
            </a:r>
            <a:r>
              <a:rPr lang="en-US" sz="2800" b="0" i="0" u="none" strike="noStrike" dirty="0">
                <a:solidFill>
                  <a:srgbClr val="FFFF00"/>
                </a:solidFill>
                <a:effectLst/>
                <a:latin typeface="PT Sans Narrow" panose="020B0506020203020204" pitchFamily="34" charset="0"/>
              </a:rPr>
              <a:t> Script used to create the table</a:t>
            </a:r>
            <a:endParaRPr lang="en-IN" sz="2800" dirty="0">
              <a:solidFill>
                <a:srgbClr val="FFFF00"/>
              </a:solidFill>
            </a:endParaRPr>
          </a:p>
        </p:txBody>
      </p:sp>
      <p:pic>
        <p:nvPicPr>
          <p:cNvPr id="9" name="Picture 8">
            <a:extLst>
              <a:ext uri="{FF2B5EF4-FFF2-40B4-BE49-F238E27FC236}">
                <a16:creationId xmlns:a16="http://schemas.microsoft.com/office/drawing/2014/main" id="{028B40D0-3EBE-C718-346D-1F77E12A6C82}"/>
              </a:ext>
            </a:extLst>
          </p:cNvPr>
          <p:cNvPicPr>
            <a:picLocks noChangeAspect="1"/>
          </p:cNvPicPr>
          <p:nvPr/>
        </p:nvPicPr>
        <p:blipFill>
          <a:blip r:embed="rId5"/>
          <a:stretch>
            <a:fillRect/>
          </a:stretch>
        </p:blipFill>
        <p:spPr>
          <a:xfrm>
            <a:off x="1600200" y="1275406"/>
            <a:ext cx="14173200" cy="3828106"/>
          </a:xfrm>
          <a:prstGeom prst="rect">
            <a:avLst/>
          </a:prstGeom>
        </p:spPr>
      </p:pic>
      <p:sp>
        <p:nvSpPr>
          <p:cNvPr id="11" name="TextBox 10">
            <a:extLst>
              <a:ext uri="{FF2B5EF4-FFF2-40B4-BE49-F238E27FC236}">
                <a16:creationId xmlns:a16="http://schemas.microsoft.com/office/drawing/2014/main" id="{85D4847C-755D-8993-990F-98DACD5C4B52}"/>
              </a:ext>
            </a:extLst>
          </p:cNvPr>
          <p:cNvSpPr txBox="1"/>
          <p:nvPr/>
        </p:nvSpPr>
        <p:spPr>
          <a:xfrm>
            <a:off x="1600200" y="5284198"/>
            <a:ext cx="10988040" cy="1277273"/>
          </a:xfrm>
          <a:prstGeom prst="rect">
            <a:avLst/>
          </a:prstGeom>
          <a:noFill/>
        </p:spPr>
        <p:txBody>
          <a:bodyPr wrap="square">
            <a:spAutoFit/>
          </a:bodyPr>
          <a:lstStyle/>
          <a:p>
            <a:pPr rtl="0">
              <a:spcBef>
                <a:spcPts val="600"/>
              </a:spcBef>
            </a:pPr>
            <a:r>
              <a:rPr lang="en-US" sz="1800" b="0" i="0" u="none" strike="noStrike" dirty="0">
                <a:solidFill>
                  <a:schemeClr val="bg1"/>
                </a:solidFill>
                <a:effectLst/>
                <a:latin typeface="Open Sans" panose="020B0606030504020204" pitchFamily="34" charset="0"/>
              </a:rPr>
              <a:t> To verify the data was inserted correctly, used </a:t>
            </a:r>
            <a:r>
              <a:rPr lang="en-US" sz="1800" b="0" i="0" u="none" strike="noStrike" dirty="0">
                <a:solidFill>
                  <a:srgbClr val="188038"/>
                </a:solidFill>
                <a:effectLst/>
                <a:latin typeface="Roboto Mono" panose="020F0502020204030204" pitchFamily="49" charset="0"/>
              </a:rPr>
              <a:t>SELECT</a:t>
            </a:r>
            <a:r>
              <a:rPr lang="en-US" sz="1800" b="0" i="0" u="none" strike="noStrike" dirty="0">
                <a:solidFill>
                  <a:srgbClr val="695D46"/>
                </a:solidFill>
                <a:effectLst/>
                <a:latin typeface="Open Sans" panose="020B0606030504020204" pitchFamily="34" charset="0"/>
              </a:rPr>
              <a:t> </a:t>
            </a:r>
            <a:r>
              <a:rPr lang="en-US" sz="1800" b="0" i="0" u="none" strike="noStrike" dirty="0">
                <a:solidFill>
                  <a:schemeClr val="bg1"/>
                </a:solidFill>
                <a:effectLst/>
                <a:latin typeface="Open Sans" panose="020B0606030504020204" pitchFamily="34" charset="0"/>
              </a:rPr>
              <a:t>query:</a:t>
            </a:r>
            <a:endParaRPr lang="en-US" b="0" dirty="0">
              <a:solidFill>
                <a:schemeClr val="bg1"/>
              </a:solidFill>
              <a:effectLst/>
            </a:endParaRPr>
          </a:p>
          <a:p>
            <a:pPr rtl="0">
              <a:spcBef>
                <a:spcPts val="600"/>
              </a:spcBef>
            </a:pPr>
            <a:r>
              <a:rPr lang="en-US" sz="1800" b="0" i="0" u="none" strike="noStrike" dirty="0">
                <a:solidFill>
                  <a:srgbClr val="FFFF00"/>
                </a:solidFill>
                <a:effectLst/>
                <a:latin typeface="Open Sans" panose="020B0606030504020204" pitchFamily="34" charset="0"/>
              </a:rPr>
              <a:t>SELECT * FROM </a:t>
            </a:r>
            <a:r>
              <a:rPr lang="en-US" sz="1800" b="0" i="0" u="none" strike="noStrike" dirty="0" err="1">
                <a:solidFill>
                  <a:srgbClr val="FFFF00"/>
                </a:solidFill>
                <a:effectLst/>
                <a:latin typeface="Open Sans" panose="020B0606030504020204" pitchFamily="34" charset="0"/>
              </a:rPr>
              <a:t>FIFA_Players</a:t>
            </a:r>
            <a:r>
              <a:rPr lang="en-US" sz="1800" b="0" i="0" u="none" strike="noStrike" dirty="0">
                <a:solidFill>
                  <a:srgbClr val="FFFF00"/>
                </a:solidFill>
                <a:effectLst/>
                <a:latin typeface="Open Sans" panose="020B0606030504020204" pitchFamily="34" charset="0"/>
              </a:rPr>
              <a:t>;</a:t>
            </a:r>
            <a:endParaRPr lang="en-US" b="0" dirty="0">
              <a:solidFill>
                <a:srgbClr val="FFFF00"/>
              </a:solidFill>
              <a:effectLst/>
            </a:endParaRPr>
          </a:p>
          <a:p>
            <a:br>
              <a:rPr lang="en-US" dirty="0"/>
            </a:br>
            <a:endParaRPr lang="en-IN" dirty="0"/>
          </a:p>
        </p:txBody>
      </p:sp>
      <p:pic>
        <p:nvPicPr>
          <p:cNvPr id="13" name="Picture 12" descr="A screenshot of a computer&#10;&#10;Description automatically generated">
            <a:extLst>
              <a:ext uri="{FF2B5EF4-FFF2-40B4-BE49-F238E27FC236}">
                <a16:creationId xmlns:a16="http://schemas.microsoft.com/office/drawing/2014/main" id="{0300BCA4-1473-A7E1-5BCA-AF1657EE3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6186836"/>
            <a:ext cx="12496800" cy="2438740"/>
          </a:xfrm>
          <a:prstGeom prst="rect">
            <a:avLst/>
          </a:prstGeom>
        </p:spPr>
      </p:pic>
      <p:pic>
        <p:nvPicPr>
          <p:cNvPr id="15" name="Picture 14" descr="A screenshot of a football match&#10;&#10;Description automatically generated">
            <a:extLst>
              <a:ext uri="{FF2B5EF4-FFF2-40B4-BE49-F238E27FC236}">
                <a16:creationId xmlns:a16="http://schemas.microsoft.com/office/drawing/2014/main" id="{29D3964A-8F39-CBB9-D69D-FC3F4568AB3E}"/>
              </a:ext>
            </a:extLst>
          </p:cNvPr>
          <p:cNvPicPr>
            <a:picLocks noChangeAspect="1"/>
          </p:cNvPicPr>
          <p:nvPr/>
        </p:nvPicPr>
        <p:blipFill>
          <a:blip r:embed="rId7">
            <a:extLst>
              <a:ext uri="{28A0092B-C50C-407E-A947-70E740481C1C}">
                <a14:useLocalDpi xmlns:a14="http://schemas.microsoft.com/office/drawing/2010/main" val="0"/>
              </a:ext>
            </a:extLst>
          </a:blip>
          <a:srcRect t="14283"/>
          <a:stretch/>
        </p:blipFill>
        <p:spPr>
          <a:xfrm>
            <a:off x="1600200" y="8602716"/>
            <a:ext cx="12524398" cy="1053372"/>
          </a:xfrm>
          <a:prstGeom prst="rect">
            <a:avLst/>
          </a:prstGeom>
        </p:spPr>
      </p:pic>
    </p:spTree>
    <p:extLst>
      <p:ext uri="{BB962C8B-B14F-4D97-AF65-F5344CB8AC3E}">
        <p14:creationId xmlns:p14="http://schemas.microsoft.com/office/powerpoint/2010/main" val="269868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60F63CDE-E449-3AD0-0201-332F9FE124A5}"/>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6C4BEBB2-D33F-C767-7221-65BC96BC9265}"/>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60788CF3-2A6B-F8D5-21E1-CAEF737DDCFE}"/>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DD634802-AAAF-BC37-7756-799047E16FD2}"/>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884E8D66-1A7B-9F75-4261-CE5037523B61}"/>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6E54FD16-3856-C63C-ABD5-171713C6B23D}"/>
              </a:ext>
            </a:extLst>
          </p:cNvPr>
          <p:cNvSpPr txBox="1"/>
          <p:nvPr/>
        </p:nvSpPr>
        <p:spPr>
          <a:xfrm>
            <a:off x="457200" y="372593"/>
            <a:ext cx="10988040" cy="1805623"/>
          </a:xfrm>
          <a:prstGeom prst="rect">
            <a:avLst/>
          </a:prstGeom>
          <a:noFill/>
        </p:spPr>
        <p:txBody>
          <a:bodyPr wrap="square">
            <a:spAutoFit/>
          </a:bodyPr>
          <a:lstStyle/>
          <a:p>
            <a:pPr rtl="0">
              <a:spcBef>
                <a:spcPts val="1400"/>
              </a:spcBef>
              <a:spcAft>
                <a:spcPts val="400"/>
              </a:spcAft>
            </a:pPr>
            <a:r>
              <a:rPr lang="en-US" sz="2800" b="1" i="0" u="none" strike="noStrike" dirty="0">
                <a:solidFill>
                  <a:schemeClr val="bg1"/>
                </a:solidFill>
                <a:effectLst/>
                <a:latin typeface="Open Sans" panose="020B0606030504020204" pitchFamily="34" charset="0"/>
              </a:rPr>
              <a:t>.Top 3 Players by Overall Rating</a:t>
            </a:r>
            <a:endParaRPr lang="en-US" sz="2000" b="1" dirty="0">
              <a:solidFill>
                <a:schemeClr val="bg1"/>
              </a:solidFill>
              <a:effectLst/>
            </a:endParaRP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This query finds the top </a:t>
            </a:r>
            <a:r>
              <a:rPr lang="en-US" sz="2000" dirty="0">
                <a:solidFill>
                  <a:schemeClr val="bg1"/>
                </a:solidFill>
                <a:latin typeface="Open Sans" panose="020B0606030504020204" pitchFamily="34" charset="0"/>
              </a:rPr>
              <a:t>3 </a:t>
            </a:r>
            <a:r>
              <a:rPr lang="en-US" sz="2000" b="0" i="0" u="none" strike="noStrike" dirty="0">
                <a:solidFill>
                  <a:schemeClr val="bg1"/>
                </a:solidFill>
                <a:effectLst/>
                <a:latin typeface="Open Sans" panose="020B0606030504020204" pitchFamily="34" charset="0"/>
              </a:rPr>
              <a:t>players with the highest overall rating.</a:t>
            </a:r>
            <a:endParaRPr lang="en-US" sz="2000" b="0" dirty="0">
              <a:solidFill>
                <a:schemeClr val="bg1"/>
              </a:solidFill>
              <a:effectLst/>
            </a:endParaRPr>
          </a:p>
          <a:p>
            <a:br>
              <a:rPr lang="en-US" sz="2000" dirty="0">
                <a:solidFill>
                  <a:schemeClr val="bg1"/>
                </a:solidFill>
              </a:rPr>
            </a:br>
            <a:endParaRPr lang="en-IN" sz="2000" dirty="0">
              <a:solidFill>
                <a:schemeClr val="bg1"/>
              </a:solidFill>
            </a:endParaRPr>
          </a:p>
        </p:txBody>
      </p:sp>
      <p:pic>
        <p:nvPicPr>
          <p:cNvPr id="9" name="Picture 8" descr="A screenshot of a computer&#10;&#10;Description automatically generated">
            <a:extLst>
              <a:ext uri="{FF2B5EF4-FFF2-40B4-BE49-F238E27FC236}">
                <a16:creationId xmlns:a16="http://schemas.microsoft.com/office/drawing/2014/main" id="{B47B3599-F60C-5DA8-F0D0-BF42165173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85900"/>
            <a:ext cx="10439400" cy="3190104"/>
          </a:xfrm>
          <a:prstGeom prst="rect">
            <a:avLst/>
          </a:prstGeom>
        </p:spPr>
      </p:pic>
      <p:sp>
        <p:nvSpPr>
          <p:cNvPr id="11" name="TextBox 10">
            <a:extLst>
              <a:ext uri="{FF2B5EF4-FFF2-40B4-BE49-F238E27FC236}">
                <a16:creationId xmlns:a16="http://schemas.microsoft.com/office/drawing/2014/main" id="{F38D6808-24F7-1468-D020-1D8CC9DC6C5A}"/>
              </a:ext>
            </a:extLst>
          </p:cNvPr>
          <p:cNvSpPr txBox="1"/>
          <p:nvPr/>
        </p:nvSpPr>
        <p:spPr>
          <a:xfrm>
            <a:off x="457200" y="4949514"/>
            <a:ext cx="10988040" cy="1692771"/>
          </a:xfrm>
          <a:prstGeom prst="rect">
            <a:avLst/>
          </a:prstGeom>
          <a:noFill/>
        </p:spPr>
        <p:txBody>
          <a:bodyPr wrap="square">
            <a:spAutoFit/>
          </a:bodyPr>
          <a:lstStyle/>
          <a:p>
            <a:pPr rtl="0">
              <a:spcBef>
                <a:spcPts val="600"/>
              </a:spcBef>
            </a:pPr>
            <a:r>
              <a:rPr lang="en-US" sz="2800" b="1" i="0" u="none" strike="noStrike" dirty="0">
                <a:solidFill>
                  <a:schemeClr val="bg1"/>
                </a:solidFill>
                <a:effectLst/>
                <a:latin typeface="Open Sans" panose="020B0606030504020204" pitchFamily="34" charset="0"/>
              </a:rPr>
              <a:t>Find the Oldest and Youngest Players</a:t>
            </a:r>
            <a:endParaRPr lang="en-US" sz="2000" b="0" dirty="0">
              <a:solidFill>
                <a:schemeClr val="bg1"/>
              </a:solidFill>
              <a:effectLst/>
            </a:endParaRP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This query helps to see the age range of players in the dataset</a:t>
            </a:r>
            <a:r>
              <a:rPr lang="en-US" sz="1800" b="0" i="0" u="none" strike="noStrike" dirty="0">
                <a:solidFill>
                  <a:srgbClr val="695D46"/>
                </a:solidFill>
                <a:effectLst/>
                <a:latin typeface="Open Sans" panose="020B0606030504020204" pitchFamily="34" charset="0"/>
              </a:rPr>
              <a:t>.</a:t>
            </a:r>
            <a:endParaRPr lang="en-US" b="0" dirty="0">
              <a:effectLst/>
            </a:endParaRPr>
          </a:p>
          <a:p>
            <a:br>
              <a:rPr lang="en-US" dirty="0"/>
            </a:br>
            <a:endParaRPr lang="en-IN" dirty="0"/>
          </a:p>
        </p:txBody>
      </p:sp>
      <p:pic>
        <p:nvPicPr>
          <p:cNvPr id="15" name="Picture 14">
            <a:extLst>
              <a:ext uri="{FF2B5EF4-FFF2-40B4-BE49-F238E27FC236}">
                <a16:creationId xmlns:a16="http://schemas.microsoft.com/office/drawing/2014/main" id="{881513C6-CBD9-311C-5718-58BD6A67CB54}"/>
              </a:ext>
            </a:extLst>
          </p:cNvPr>
          <p:cNvPicPr>
            <a:picLocks noChangeAspect="1"/>
          </p:cNvPicPr>
          <p:nvPr/>
        </p:nvPicPr>
        <p:blipFill>
          <a:blip r:embed="rId6"/>
          <a:stretch>
            <a:fillRect/>
          </a:stretch>
        </p:blipFill>
        <p:spPr>
          <a:xfrm>
            <a:off x="9144000" y="6317970"/>
            <a:ext cx="8305801" cy="3321078"/>
          </a:xfrm>
          <a:prstGeom prst="rect">
            <a:avLst/>
          </a:prstGeom>
        </p:spPr>
      </p:pic>
      <p:pic>
        <p:nvPicPr>
          <p:cNvPr id="19" name="Picture 18">
            <a:extLst>
              <a:ext uri="{FF2B5EF4-FFF2-40B4-BE49-F238E27FC236}">
                <a16:creationId xmlns:a16="http://schemas.microsoft.com/office/drawing/2014/main" id="{47893A34-5E49-EC6B-B19C-467F859BA0FA}"/>
              </a:ext>
            </a:extLst>
          </p:cNvPr>
          <p:cNvPicPr>
            <a:picLocks noChangeAspect="1"/>
          </p:cNvPicPr>
          <p:nvPr/>
        </p:nvPicPr>
        <p:blipFill>
          <a:blip r:embed="rId7"/>
          <a:stretch>
            <a:fillRect/>
          </a:stretch>
        </p:blipFill>
        <p:spPr>
          <a:xfrm>
            <a:off x="397370" y="6317970"/>
            <a:ext cx="8746630" cy="3321078"/>
          </a:xfrm>
          <a:prstGeom prst="rect">
            <a:avLst/>
          </a:prstGeom>
        </p:spPr>
      </p:pic>
    </p:spTree>
    <p:extLst>
      <p:ext uri="{BB962C8B-B14F-4D97-AF65-F5344CB8AC3E}">
        <p14:creationId xmlns:p14="http://schemas.microsoft.com/office/powerpoint/2010/main" val="170780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3636"/>
        </a:solidFill>
        <a:effectLst/>
      </p:bgPr>
    </p:bg>
    <p:spTree>
      <p:nvGrpSpPr>
        <p:cNvPr id="1" name="">
          <a:extLst>
            <a:ext uri="{FF2B5EF4-FFF2-40B4-BE49-F238E27FC236}">
              <a16:creationId xmlns:a16="http://schemas.microsoft.com/office/drawing/2014/main" id="{592DB5FC-315D-B418-6FC4-8A224E055A0C}"/>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6C3BB8A4-616F-B224-5F80-902AE1F658F0}"/>
              </a:ext>
            </a:extLst>
          </p:cNvPr>
          <p:cNvSpPr/>
          <p:nvPr/>
        </p:nvSpPr>
        <p:spPr>
          <a:xfrm rot="-950962">
            <a:off x="-983964" y="-641064"/>
            <a:ext cx="4594247" cy="4594247"/>
          </a:xfrm>
          <a:custGeom>
            <a:avLst/>
            <a:gdLst/>
            <a:ahLst/>
            <a:cxnLst/>
            <a:rect l="l" t="t" r="r" b="b"/>
            <a:pathLst>
              <a:path w="4594247" h="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a:extLst>
              <a:ext uri="{FF2B5EF4-FFF2-40B4-BE49-F238E27FC236}">
                <a16:creationId xmlns:a16="http://schemas.microsoft.com/office/drawing/2014/main" id="{DC92B76D-813F-5A96-0D94-9F5ABA7C3521}"/>
              </a:ext>
            </a:extLst>
          </p:cNvPr>
          <p:cNvSpPr/>
          <p:nvPr/>
        </p:nvSpPr>
        <p:spPr>
          <a:xfrm rot="-950962">
            <a:off x="-1509940" y="-405040"/>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55BAA752-62D2-42DD-DDEC-0C83CE784B0D}"/>
              </a:ext>
            </a:extLst>
          </p:cNvPr>
          <p:cNvSpPr/>
          <p:nvPr/>
        </p:nvSpPr>
        <p:spPr>
          <a:xfrm rot="9938400">
            <a:off x="16337080" y="7305667"/>
            <a:ext cx="3360891" cy="3360891"/>
          </a:xfrm>
          <a:custGeom>
            <a:avLst/>
            <a:gdLst/>
            <a:ahLst/>
            <a:cxnLst/>
            <a:rect l="l" t="t" r="r" b="b"/>
            <a:pathLst>
              <a:path w="3360891" h="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03DCA075-EF61-D7B1-81CF-7602D7FF6E1F}"/>
              </a:ext>
            </a:extLst>
          </p:cNvPr>
          <p:cNvSpPr/>
          <p:nvPr/>
        </p:nvSpPr>
        <p:spPr>
          <a:xfrm rot="9938400">
            <a:off x="15068142" y="8606554"/>
            <a:ext cx="3360891" cy="3360891"/>
          </a:xfrm>
          <a:custGeom>
            <a:avLst/>
            <a:gdLst/>
            <a:ahLst/>
            <a:cxnLst/>
            <a:rect l="l" t="t" r="r" b="b"/>
            <a:pathLst>
              <a:path w="3360891" h="3360891">
                <a:moveTo>
                  <a:pt x="0" y="0"/>
                </a:moveTo>
                <a:lnTo>
                  <a:pt x="3360891" y="0"/>
                </a:lnTo>
                <a:lnTo>
                  <a:pt x="3360891" y="3360892"/>
                </a:lnTo>
                <a:lnTo>
                  <a:pt x="0" y="3360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DFC6DCC1-6863-CCDE-69B8-14E03E80A622}"/>
              </a:ext>
            </a:extLst>
          </p:cNvPr>
          <p:cNvSpPr txBox="1"/>
          <p:nvPr/>
        </p:nvSpPr>
        <p:spPr>
          <a:xfrm>
            <a:off x="170505" y="224642"/>
            <a:ext cx="14401800" cy="1677382"/>
          </a:xfrm>
          <a:prstGeom prst="rect">
            <a:avLst/>
          </a:prstGeom>
          <a:noFill/>
        </p:spPr>
        <p:txBody>
          <a:bodyPr wrap="square">
            <a:spAutoFit/>
          </a:bodyPr>
          <a:lstStyle/>
          <a:p>
            <a:pPr rtl="0">
              <a:spcBef>
                <a:spcPts val="1200"/>
              </a:spcBef>
              <a:spcAft>
                <a:spcPts val="1200"/>
              </a:spcAft>
            </a:pPr>
            <a:r>
              <a:rPr lang="en-US" sz="2800" b="1" i="0" u="none" strike="noStrike" dirty="0">
                <a:solidFill>
                  <a:srgbClr val="695D46"/>
                </a:solidFill>
                <a:effectLst/>
                <a:latin typeface="Open Sans" panose="020B0606030504020204" pitchFamily="34" charset="0"/>
              </a:rPr>
              <a:t>.</a:t>
            </a:r>
            <a:r>
              <a:rPr lang="en-US" sz="2800" b="1" i="0" u="none" strike="noStrike" dirty="0">
                <a:solidFill>
                  <a:srgbClr val="FFFF00"/>
                </a:solidFill>
                <a:effectLst/>
                <a:latin typeface="Open Sans" panose="020B0606030504020204" pitchFamily="34" charset="0"/>
              </a:rPr>
              <a:t>Average Overall Rating of All Players</a:t>
            </a:r>
            <a:endParaRPr lang="en-US" sz="2000" b="0" dirty="0">
              <a:solidFill>
                <a:srgbClr val="FFFF00"/>
              </a:solidFill>
              <a:effectLst/>
            </a:endParaRPr>
          </a:p>
          <a:p>
            <a:pPr rtl="0">
              <a:spcBef>
                <a:spcPts val="600"/>
              </a:spcBef>
            </a:pPr>
            <a:r>
              <a:rPr lang="en-US" sz="2000" b="0" i="0" u="none" strike="noStrike" dirty="0">
                <a:solidFill>
                  <a:schemeClr val="bg1"/>
                </a:solidFill>
                <a:effectLst/>
                <a:latin typeface="Open Sans" panose="020B0606030504020204" pitchFamily="34" charset="0"/>
              </a:rPr>
              <a:t>This query gives the average overall rating across all players, providing a general performance benchmark.</a:t>
            </a:r>
            <a:endParaRPr lang="en-US" sz="2000" b="0" dirty="0">
              <a:solidFill>
                <a:schemeClr val="bg1"/>
              </a:solidFill>
              <a:effectLst/>
            </a:endParaRPr>
          </a:p>
          <a:p>
            <a:br>
              <a:rPr lang="en-US" sz="2000" dirty="0"/>
            </a:br>
            <a:endParaRPr lang="en-IN" sz="2000" dirty="0"/>
          </a:p>
        </p:txBody>
      </p:sp>
      <p:pic>
        <p:nvPicPr>
          <p:cNvPr id="9" name="Picture 8">
            <a:extLst>
              <a:ext uri="{FF2B5EF4-FFF2-40B4-BE49-F238E27FC236}">
                <a16:creationId xmlns:a16="http://schemas.microsoft.com/office/drawing/2014/main" id="{9F05FE32-E3F5-14C2-EEFB-72AA627EC68F}"/>
              </a:ext>
            </a:extLst>
          </p:cNvPr>
          <p:cNvPicPr>
            <a:picLocks noChangeAspect="1"/>
          </p:cNvPicPr>
          <p:nvPr/>
        </p:nvPicPr>
        <p:blipFill>
          <a:blip r:embed="rId5"/>
          <a:stretch>
            <a:fillRect/>
          </a:stretch>
        </p:blipFill>
        <p:spPr>
          <a:xfrm>
            <a:off x="457200" y="1589403"/>
            <a:ext cx="7763150" cy="2649241"/>
          </a:xfrm>
          <a:prstGeom prst="rect">
            <a:avLst/>
          </a:prstGeom>
        </p:spPr>
      </p:pic>
      <p:sp>
        <p:nvSpPr>
          <p:cNvPr id="11" name="TextBox 10">
            <a:extLst>
              <a:ext uri="{FF2B5EF4-FFF2-40B4-BE49-F238E27FC236}">
                <a16:creationId xmlns:a16="http://schemas.microsoft.com/office/drawing/2014/main" id="{D79E25E3-959F-7DF2-6F93-89560248773F}"/>
              </a:ext>
            </a:extLst>
          </p:cNvPr>
          <p:cNvSpPr txBox="1"/>
          <p:nvPr/>
        </p:nvSpPr>
        <p:spPr>
          <a:xfrm>
            <a:off x="304800" y="4238644"/>
            <a:ext cx="10988040" cy="1692771"/>
          </a:xfrm>
          <a:prstGeom prst="rect">
            <a:avLst/>
          </a:prstGeom>
          <a:noFill/>
        </p:spPr>
        <p:txBody>
          <a:bodyPr wrap="square">
            <a:spAutoFit/>
          </a:bodyPr>
          <a:lstStyle/>
          <a:p>
            <a:pPr rtl="0">
              <a:spcBef>
                <a:spcPts val="600"/>
              </a:spcBef>
            </a:pPr>
            <a:r>
              <a:rPr lang="en-US" sz="2800" b="1" i="0" u="none" strike="noStrike" dirty="0">
                <a:solidFill>
                  <a:srgbClr val="FFFF00"/>
                </a:solidFill>
                <a:effectLst/>
                <a:latin typeface="Open Sans" panose="020B0606030504020204" pitchFamily="34" charset="0"/>
              </a:rPr>
              <a:t>Count Players by Position</a:t>
            </a:r>
            <a:endParaRPr lang="en-US" sz="2000" b="0" dirty="0">
              <a:solidFill>
                <a:srgbClr val="FFFF00"/>
              </a:solidFill>
              <a:effectLst/>
            </a:endParaRPr>
          </a:p>
          <a:p>
            <a:pPr rtl="0">
              <a:spcBef>
                <a:spcPts val="1200"/>
              </a:spcBef>
              <a:spcAft>
                <a:spcPts val="1200"/>
              </a:spcAft>
            </a:pPr>
            <a:r>
              <a:rPr lang="en-US" sz="1800" b="0" i="0" u="none" strike="noStrike" dirty="0">
                <a:solidFill>
                  <a:schemeClr val="bg1"/>
                </a:solidFill>
                <a:effectLst/>
                <a:latin typeface="Open Sans" panose="020B0606030504020204" pitchFamily="34" charset="0"/>
              </a:rPr>
              <a:t>This query shows how many players play each </a:t>
            </a:r>
            <a:r>
              <a:rPr lang="en-US" sz="2000" b="0" i="0" u="none" strike="noStrike" dirty="0">
                <a:solidFill>
                  <a:schemeClr val="bg1"/>
                </a:solidFill>
                <a:effectLst/>
                <a:latin typeface="Open Sans" panose="020B0606030504020204" pitchFamily="34" charset="0"/>
              </a:rPr>
              <a:t>position</a:t>
            </a:r>
            <a:r>
              <a:rPr lang="en-US" sz="1800" b="0" i="0" u="none" strike="noStrike" dirty="0">
                <a:solidFill>
                  <a:srgbClr val="695D46"/>
                </a:solidFill>
                <a:effectLst/>
                <a:latin typeface="Open Sans" panose="020B0606030504020204" pitchFamily="34" charset="0"/>
              </a:rPr>
              <a:t>.</a:t>
            </a:r>
            <a:endParaRPr lang="en-US" b="0" dirty="0">
              <a:effectLst/>
            </a:endParaRPr>
          </a:p>
          <a:p>
            <a:br>
              <a:rPr lang="en-US" dirty="0"/>
            </a:br>
            <a:endParaRPr lang="en-IN" dirty="0"/>
          </a:p>
        </p:txBody>
      </p:sp>
      <p:pic>
        <p:nvPicPr>
          <p:cNvPr id="15" name="Picture 14">
            <a:extLst>
              <a:ext uri="{FF2B5EF4-FFF2-40B4-BE49-F238E27FC236}">
                <a16:creationId xmlns:a16="http://schemas.microsoft.com/office/drawing/2014/main" id="{5FECF816-CA77-4A42-E100-E297A84CC8B6}"/>
              </a:ext>
            </a:extLst>
          </p:cNvPr>
          <p:cNvPicPr>
            <a:picLocks noChangeAspect="1"/>
          </p:cNvPicPr>
          <p:nvPr/>
        </p:nvPicPr>
        <p:blipFill>
          <a:blip r:embed="rId6"/>
          <a:stretch>
            <a:fillRect/>
          </a:stretch>
        </p:blipFill>
        <p:spPr>
          <a:xfrm>
            <a:off x="238949" y="5509917"/>
            <a:ext cx="8447851" cy="3793485"/>
          </a:xfrm>
          <a:prstGeom prst="rect">
            <a:avLst/>
          </a:prstGeom>
        </p:spPr>
      </p:pic>
      <p:sp>
        <p:nvSpPr>
          <p:cNvPr id="17" name="TextBox 16">
            <a:extLst>
              <a:ext uri="{FF2B5EF4-FFF2-40B4-BE49-F238E27FC236}">
                <a16:creationId xmlns:a16="http://schemas.microsoft.com/office/drawing/2014/main" id="{14715620-DB24-8BAE-93C0-1AA932CCB57E}"/>
              </a:ext>
            </a:extLst>
          </p:cNvPr>
          <p:cNvSpPr txBox="1"/>
          <p:nvPr/>
        </p:nvSpPr>
        <p:spPr>
          <a:xfrm>
            <a:off x="9074202" y="1741804"/>
            <a:ext cx="10988040" cy="1846659"/>
          </a:xfrm>
          <a:prstGeom prst="rect">
            <a:avLst/>
          </a:prstGeom>
          <a:noFill/>
        </p:spPr>
        <p:txBody>
          <a:bodyPr wrap="square">
            <a:spAutoFit/>
          </a:bodyPr>
          <a:lstStyle/>
          <a:p>
            <a:pPr rtl="0">
              <a:spcBef>
                <a:spcPts val="1200"/>
              </a:spcBef>
              <a:spcAft>
                <a:spcPts val="1200"/>
              </a:spcAft>
            </a:pPr>
            <a:r>
              <a:rPr lang="en-US" sz="2800" b="1" i="0" u="none" strike="noStrike" dirty="0">
                <a:solidFill>
                  <a:srgbClr val="FFFF00"/>
                </a:solidFill>
                <a:effectLst/>
                <a:latin typeface="Open Sans" panose="020B0606030504020204" pitchFamily="34" charset="0"/>
              </a:rPr>
              <a:t>List Players with High Potential (e.g., Above 90)</a:t>
            </a:r>
            <a:endParaRPr lang="en-US" sz="2000" b="0" dirty="0">
              <a:solidFill>
                <a:srgbClr val="FFFF00"/>
              </a:solidFill>
              <a:effectLst/>
            </a:endParaRPr>
          </a:p>
          <a:p>
            <a:pPr rtl="0">
              <a:spcBef>
                <a:spcPts val="1200"/>
              </a:spcBef>
              <a:spcAft>
                <a:spcPts val="1200"/>
              </a:spcAft>
            </a:pPr>
            <a:r>
              <a:rPr lang="en-US" sz="2000" b="0" i="0" u="none" strike="noStrike" dirty="0">
                <a:solidFill>
                  <a:schemeClr val="bg1"/>
                </a:solidFill>
                <a:effectLst/>
                <a:latin typeface="Open Sans" panose="020B0606030504020204" pitchFamily="34" charset="0"/>
              </a:rPr>
              <a:t>This query lists players with significant potential ratings.</a:t>
            </a:r>
            <a:endParaRPr lang="en-US" sz="2000" b="0" dirty="0">
              <a:solidFill>
                <a:schemeClr val="bg1"/>
              </a:solidFill>
              <a:effectLst/>
            </a:endParaRPr>
          </a:p>
          <a:p>
            <a:br>
              <a:rPr lang="en-US" dirty="0"/>
            </a:br>
            <a:endParaRPr lang="en-IN" dirty="0"/>
          </a:p>
        </p:txBody>
      </p:sp>
      <p:pic>
        <p:nvPicPr>
          <p:cNvPr id="19" name="Picture 18">
            <a:extLst>
              <a:ext uri="{FF2B5EF4-FFF2-40B4-BE49-F238E27FC236}">
                <a16:creationId xmlns:a16="http://schemas.microsoft.com/office/drawing/2014/main" id="{C92CA2FD-4E4D-B267-E709-AF5D407DB7E0}"/>
              </a:ext>
            </a:extLst>
          </p:cNvPr>
          <p:cNvPicPr>
            <a:picLocks noChangeAspect="1"/>
          </p:cNvPicPr>
          <p:nvPr/>
        </p:nvPicPr>
        <p:blipFill>
          <a:blip r:embed="rId7"/>
          <a:stretch>
            <a:fillRect/>
          </a:stretch>
        </p:blipFill>
        <p:spPr>
          <a:xfrm>
            <a:off x="10067652" y="3300146"/>
            <a:ext cx="7077348" cy="6003256"/>
          </a:xfrm>
          <a:prstGeom prst="rect">
            <a:avLst/>
          </a:prstGeom>
        </p:spPr>
      </p:pic>
    </p:spTree>
    <p:extLst>
      <p:ext uri="{BB962C8B-B14F-4D97-AF65-F5344CB8AC3E}">
        <p14:creationId xmlns:p14="http://schemas.microsoft.com/office/powerpoint/2010/main" val="228552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3079</TotalTime>
  <Words>3171</Words>
  <Application>Microsoft Office PowerPoint</Application>
  <PresentationFormat>Custom</PresentationFormat>
  <Paragraphs>275</Paragraphs>
  <Slides>29</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Roboto Mono</vt:lpstr>
      <vt:lpstr>Arial</vt:lpstr>
      <vt:lpstr>Times New Roman</vt:lpstr>
      <vt:lpstr>Segoe UI Bold</vt:lpstr>
      <vt:lpstr>Segoe UI</vt:lpstr>
      <vt:lpstr>PT Sans Narrow</vt:lpstr>
      <vt:lpstr>Calibri</vt:lpstr>
      <vt:lpstr>Open Sans</vt:lpstr>
      <vt:lpstr>Helios</vt:lpstr>
      <vt:lpstr>Aptos</vt:lpstr>
      <vt:lpstr>Arial Black</vt:lpstr>
      <vt:lpstr>Anton Italics</vt:lpstr>
      <vt:lpstr>Sitka Text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FIFA_OLYMPIC_PROJECT </dc:title>
  <cp:lastModifiedBy>yogeshbalabaskaran@gmail.com</cp:lastModifiedBy>
  <cp:revision>2</cp:revision>
  <dcterms:created xsi:type="dcterms:W3CDTF">2006-08-16T00:00:00Z</dcterms:created>
  <dcterms:modified xsi:type="dcterms:W3CDTF">2024-11-30T10:27:24Z</dcterms:modified>
  <dc:identifier>DAGVIqal4Qw</dc:identifier>
</cp:coreProperties>
</file>